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5"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slide" Target="slides/slide19.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 name="Shape 22"/>
        <p:cNvGrpSpPr/>
        <p:nvPr/>
      </p:nvGrpSpPr>
      <p:grpSpPr>
        <a:xfrm>
          <a:off x="0" y="0"/>
          <a:ext cx="0" cy="0"/>
          <a:chOff x="0" y="0"/>
          <a:chExt cx="0" cy="0"/>
        </a:xfrm>
      </p:grpSpPr>
      <p:grpSp>
        <p:nvGrpSpPr>
          <p:cNvPr id="23" name="Google Shape;23;p2"/>
          <p:cNvGrpSpPr/>
          <p:nvPr/>
        </p:nvGrpSpPr>
        <p:grpSpPr>
          <a:xfrm>
            <a:off x="0" y="-8467"/>
            <a:ext cx="12192000" cy="6866467"/>
            <a:chOff x="0" y="-8467"/>
            <a:chExt cx="12192000" cy="6866467"/>
          </a:xfrm>
        </p:grpSpPr>
        <p:cxnSp>
          <p:nvCxnSpPr>
            <p:cNvPr id="24" name="Google Shape;24;p2"/>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25" name="Google Shape;25;p2"/>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26" name="Google Shape;26;p2"/>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7" name="Google Shape;27;p2"/>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8" name="Google Shape;28;p2"/>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30" name="Google Shape;30;p2"/>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31" name="Google Shape;31;p2"/>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32" name="Google Shape;32;p2"/>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0800000">
              <a:off x="0" y="0"/>
              <a:ext cx="842596" cy="5666154"/>
            </a:xfrm>
            <a:prstGeom prst="triangle">
              <a:avLst>
                <a:gd fmla="val 10000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507067" y="2404534"/>
            <a:ext cx="7766936" cy="1646302"/>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Clr>
                <a:schemeClr val="accent1"/>
              </a:buClr>
              <a:buSzPts val="5400"/>
              <a:buFont typeface="Trebuchet MS"/>
              <a:buNone/>
              <a:defRPr sz="5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
          <p:cNvSpPr txBox="1"/>
          <p:nvPr>
            <p:ph idx="1" type="subTitle"/>
          </p:nvPr>
        </p:nvSpPr>
        <p:spPr>
          <a:xfrm>
            <a:off x="1507067" y="4050833"/>
            <a:ext cx="7766936" cy="1096899"/>
          </a:xfrm>
          <a:prstGeom prst="rect">
            <a:avLst/>
          </a:prstGeom>
          <a:noFill/>
          <a:ln>
            <a:noFill/>
          </a:ln>
        </p:spPr>
        <p:txBody>
          <a:bodyPr anchorCtr="0" anchor="t" bIns="45700" lIns="91425" spcFirstLastPara="1" rIns="91425" wrap="square" tIns="45700">
            <a:normAutofit/>
          </a:bodyPr>
          <a:lstStyle>
            <a:lvl1pPr lvl="0" algn="r">
              <a:spcBef>
                <a:spcPts val="1000"/>
              </a:spcBef>
              <a:spcAft>
                <a:spcPts val="0"/>
              </a:spcAft>
              <a:buSzPts val="1440"/>
              <a:buNone/>
              <a:defRPr>
                <a:solidFill>
                  <a:srgbClr val="7F7F7F"/>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36" name="Google Shape;36;p2"/>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2"/>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0" name="Shape 90"/>
        <p:cNvGrpSpPr/>
        <p:nvPr/>
      </p:nvGrpSpPr>
      <p:grpSpPr>
        <a:xfrm>
          <a:off x="0" y="0"/>
          <a:ext cx="0" cy="0"/>
          <a:chOff x="0" y="0"/>
          <a:chExt cx="0" cy="0"/>
        </a:xfrm>
      </p:grpSpPr>
      <p:sp>
        <p:nvSpPr>
          <p:cNvPr id="91" name="Google Shape;91;p11"/>
          <p:cNvSpPr txBox="1"/>
          <p:nvPr>
            <p:ph type="title"/>
          </p:nvPr>
        </p:nvSpPr>
        <p:spPr>
          <a:xfrm>
            <a:off x="677335" y="609600"/>
            <a:ext cx="8596668" cy="3403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1"/>
          <p:cNvSpPr txBox="1"/>
          <p:nvPr>
            <p:ph idx="1" type="body"/>
          </p:nvPr>
        </p:nvSpPr>
        <p:spPr>
          <a:xfrm>
            <a:off x="677335" y="4470400"/>
            <a:ext cx="8596668" cy="1570962"/>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93" name="Google Shape;93;p11"/>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1"/>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1"/>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6" name="Shape 96"/>
        <p:cNvGrpSpPr/>
        <p:nvPr/>
      </p:nvGrpSpPr>
      <p:grpSpPr>
        <a:xfrm>
          <a:off x="0" y="0"/>
          <a:ext cx="0" cy="0"/>
          <a:chOff x="0" y="0"/>
          <a:chExt cx="0" cy="0"/>
        </a:xfrm>
      </p:grpSpPr>
      <p:sp>
        <p:nvSpPr>
          <p:cNvPr id="97" name="Google Shape;97;p12"/>
          <p:cNvSpPr txBox="1"/>
          <p:nvPr>
            <p:ph type="title"/>
          </p:nvPr>
        </p:nvSpPr>
        <p:spPr>
          <a:xfrm>
            <a:off x="931334" y="609600"/>
            <a:ext cx="8094134"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2"/>
          <p:cNvSpPr txBox="1"/>
          <p:nvPr>
            <p:ph idx="1" type="body"/>
          </p:nvPr>
        </p:nvSpPr>
        <p:spPr>
          <a:xfrm>
            <a:off x="1366139" y="3632200"/>
            <a:ext cx="7224524" cy="381000"/>
          </a:xfrm>
          <a:prstGeom prst="rect">
            <a:avLst/>
          </a:prstGeom>
          <a:noFill/>
          <a:ln>
            <a:noFill/>
          </a:ln>
        </p:spPr>
        <p:txBody>
          <a:bodyPr anchorCtr="0" anchor="ctr" bIns="45700" lIns="91425" spcFirstLastPara="1" rIns="91425" wrap="square" tIns="45700">
            <a:noAutofit/>
          </a:bodyPr>
          <a:lstStyle>
            <a:lvl1pPr indent="-228600" lvl="0" marL="457200" algn="l">
              <a:spcBef>
                <a:spcPts val="1000"/>
              </a:spcBef>
              <a:spcAft>
                <a:spcPts val="0"/>
              </a:spcAft>
              <a:buSzPts val="1280"/>
              <a:buFont typeface="Trebuchet MS"/>
              <a:buNone/>
              <a:defRPr sz="1600">
                <a:solidFill>
                  <a:srgbClr val="7F7F7F"/>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9" name="Google Shape;99;p12"/>
          <p:cNvSpPr txBox="1"/>
          <p:nvPr>
            <p:ph idx="2" type="body"/>
          </p:nvPr>
        </p:nvSpPr>
        <p:spPr>
          <a:xfrm>
            <a:off x="677335" y="4470400"/>
            <a:ext cx="8596668" cy="1570962"/>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00" name="Google Shape;100;p12"/>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12"/>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2"/>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
        <p:nvSpPr>
          <p:cNvPr id="103" name="Google Shape;103;p12"/>
          <p:cNvSpPr txBox="1"/>
          <p:nvPr/>
        </p:nvSpPr>
        <p:spPr>
          <a:xfrm>
            <a:off x="541870" y="790378"/>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IN" sz="8000" u="none" cap="none" strike="noStrike">
                <a:solidFill>
                  <a:srgbClr val="BFE471"/>
                </a:solidFill>
                <a:latin typeface="Arial"/>
                <a:ea typeface="Arial"/>
                <a:cs typeface="Arial"/>
                <a:sym typeface="Arial"/>
              </a:rPr>
              <a:t>“</a:t>
            </a:r>
            <a:endParaRPr/>
          </a:p>
        </p:txBody>
      </p:sp>
      <p:sp>
        <p:nvSpPr>
          <p:cNvPr id="104" name="Google Shape;104;p12"/>
          <p:cNvSpPr txBox="1"/>
          <p:nvPr/>
        </p:nvSpPr>
        <p:spPr>
          <a:xfrm>
            <a:off x="8893011" y="288655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IN" sz="8000" u="none" cap="none" strike="noStrike">
                <a:solidFill>
                  <a:srgbClr val="BFE471"/>
                </a:solidFill>
                <a:latin typeface="Arial"/>
                <a:ea typeface="Arial"/>
                <a:cs typeface="Arial"/>
                <a:sym typeface="Arial"/>
              </a:rPr>
              <a:t>”</a:t>
            </a:r>
            <a:endParaRPr b="0" i="0" sz="1800" u="none" cap="none" strike="noStrike">
              <a:solidFill>
                <a:srgbClr val="BFE47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5" name="Shape 105"/>
        <p:cNvGrpSpPr/>
        <p:nvPr/>
      </p:nvGrpSpPr>
      <p:grpSpPr>
        <a:xfrm>
          <a:off x="0" y="0"/>
          <a:ext cx="0" cy="0"/>
          <a:chOff x="0" y="0"/>
          <a:chExt cx="0" cy="0"/>
        </a:xfrm>
      </p:grpSpPr>
      <p:sp>
        <p:nvSpPr>
          <p:cNvPr id="106" name="Google Shape;106;p13"/>
          <p:cNvSpPr txBox="1"/>
          <p:nvPr>
            <p:ph type="title"/>
          </p:nvPr>
        </p:nvSpPr>
        <p:spPr>
          <a:xfrm>
            <a:off x="677335" y="1931988"/>
            <a:ext cx="8596668" cy="259546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13"/>
          <p:cNvSpPr txBox="1"/>
          <p:nvPr>
            <p:ph idx="1"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08" name="Google Shape;108;p13"/>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3"/>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3"/>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1" name="Shape 111"/>
        <p:cNvGrpSpPr/>
        <p:nvPr/>
      </p:nvGrpSpPr>
      <p:grpSpPr>
        <a:xfrm>
          <a:off x="0" y="0"/>
          <a:ext cx="0" cy="0"/>
          <a:chOff x="0" y="0"/>
          <a:chExt cx="0" cy="0"/>
        </a:xfrm>
      </p:grpSpPr>
      <p:sp>
        <p:nvSpPr>
          <p:cNvPr id="112" name="Google Shape;112;p14"/>
          <p:cNvSpPr txBox="1"/>
          <p:nvPr>
            <p:ph type="title"/>
          </p:nvPr>
        </p:nvSpPr>
        <p:spPr>
          <a:xfrm>
            <a:off x="931334" y="609600"/>
            <a:ext cx="8094134"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4"/>
          <p:cNvSpPr txBox="1"/>
          <p:nvPr>
            <p:ph idx="1" type="body"/>
          </p:nvPr>
        </p:nvSpPr>
        <p:spPr>
          <a:xfrm>
            <a:off x="677332" y="4013200"/>
            <a:ext cx="8596669" cy="514248"/>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Font typeface="Trebuchet MS"/>
              <a:buNone/>
              <a:defRPr sz="2400">
                <a:solidFill>
                  <a:srgbClr val="3F3F3F"/>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14" name="Google Shape;114;p14"/>
          <p:cNvSpPr txBox="1"/>
          <p:nvPr>
            <p:ph idx="2"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15" name="Google Shape;115;p14"/>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4"/>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14"/>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
        <p:nvSpPr>
          <p:cNvPr id="118" name="Google Shape;118;p14"/>
          <p:cNvSpPr txBox="1"/>
          <p:nvPr/>
        </p:nvSpPr>
        <p:spPr>
          <a:xfrm>
            <a:off x="541870" y="790378"/>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IN" sz="8000" u="none" cap="none" strike="noStrike">
                <a:solidFill>
                  <a:srgbClr val="BFE471"/>
                </a:solidFill>
                <a:latin typeface="Arial"/>
                <a:ea typeface="Arial"/>
                <a:cs typeface="Arial"/>
                <a:sym typeface="Arial"/>
              </a:rPr>
              <a:t>“</a:t>
            </a:r>
            <a:endParaRPr/>
          </a:p>
        </p:txBody>
      </p:sp>
      <p:sp>
        <p:nvSpPr>
          <p:cNvPr id="119" name="Google Shape;119;p14"/>
          <p:cNvSpPr txBox="1"/>
          <p:nvPr/>
        </p:nvSpPr>
        <p:spPr>
          <a:xfrm>
            <a:off x="8893011" y="288655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IN" sz="8000" u="none" cap="none" strike="noStrike">
                <a:solidFill>
                  <a:srgbClr val="BFE471"/>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0" name="Shape 120"/>
        <p:cNvGrpSpPr/>
        <p:nvPr/>
      </p:nvGrpSpPr>
      <p:grpSpPr>
        <a:xfrm>
          <a:off x="0" y="0"/>
          <a:ext cx="0" cy="0"/>
          <a:chOff x="0" y="0"/>
          <a:chExt cx="0" cy="0"/>
        </a:xfrm>
      </p:grpSpPr>
      <p:sp>
        <p:nvSpPr>
          <p:cNvPr id="121" name="Google Shape;121;p15"/>
          <p:cNvSpPr txBox="1"/>
          <p:nvPr>
            <p:ph type="title"/>
          </p:nvPr>
        </p:nvSpPr>
        <p:spPr>
          <a:xfrm>
            <a:off x="685799" y="609600"/>
            <a:ext cx="8588203"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15"/>
          <p:cNvSpPr txBox="1"/>
          <p:nvPr>
            <p:ph idx="1" type="body"/>
          </p:nvPr>
        </p:nvSpPr>
        <p:spPr>
          <a:xfrm>
            <a:off x="677332" y="4013200"/>
            <a:ext cx="8596669" cy="514248"/>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Font typeface="Trebuchet MS"/>
              <a:buNone/>
              <a:defRPr sz="2400">
                <a:solidFill>
                  <a:schemeClr val="accent1"/>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23" name="Google Shape;123;p15"/>
          <p:cNvSpPr txBox="1"/>
          <p:nvPr>
            <p:ph idx="2"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24" name="Google Shape;124;p15"/>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15"/>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5"/>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16"/>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6"/>
          <p:cNvSpPr txBox="1"/>
          <p:nvPr>
            <p:ph idx="1" type="body"/>
          </p:nvPr>
        </p:nvSpPr>
        <p:spPr>
          <a:xfrm rot="5400000">
            <a:off x="3035281" y="-197358"/>
            <a:ext cx="3880773" cy="859666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0" name="Google Shape;130;p16"/>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16"/>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6"/>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3" name="Shape 133"/>
        <p:cNvGrpSpPr/>
        <p:nvPr/>
      </p:nvGrpSpPr>
      <p:grpSpPr>
        <a:xfrm>
          <a:off x="0" y="0"/>
          <a:ext cx="0" cy="0"/>
          <a:chOff x="0" y="0"/>
          <a:chExt cx="0" cy="0"/>
        </a:xfrm>
      </p:grpSpPr>
      <p:sp>
        <p:nvSpPr>
          <p:cNvPr id="134" name="Google Shape;134;p17"/>
          <p:cNvSpPr txBox="1"/>
          <p:nvPr>
            <p:ph type="title"/>
          </p:nvPr>
        </p:nvSpPr>
        <p:spPr>
          <a:xfrm rot="5400000">
            <a:off x="5994319" y="2582953"/>
            <a:ext cx="5251451" cy="130474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7"/>
          <p:cNvSpPr txBox="1"/>
          <p:nvPr>
            <p:ph idx="1" type="body"/>
          </p:nvPr>
        </p:nvSpPr>
        <p:spPr>
          <a:xfrm rot="5400000">
            <a:off x="1581685" y="-294750"/>
            <a:ext cx="5251450" cy="706015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6" name="Google Shape;136;p17"/>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17"/>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17"/>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6" name="Shape 156"/>
        <p:cNvGrpSpPr/>
        <p:nvPr/>
      </p:nvGrpSpPr>
      <p:grpSpPr>
        <a:xfrm>
          <a:off x="0" y="0"/>
          <a:ext cx="0" cy="0"/>
          <a:chOff x="0" y="0"/>
          <a:chExt cx="0" cy="0"/>
        </a:xfrm>
      </p:grpSpPr>
      <p:sp>
        <p:nvSpPr>
          <p:cNvPr id="157" name="Google Shape;157;p19"/>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3600"/>
              <a:buFont typeface="Trebuchet MS"/>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19"/>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59" name="Google Shape;159;p19"/>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19"/>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1" name="Google Shape;161;p19"/>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9" name="Shape 39"/>
        <p:cNvGrpSpPr/>
        <p:nvPr/>
      </p:nvGrpSpPr>
      <p:grpSpPr>
        <a:xfrm>
          <a:off x="0" y="0"/>
          <a:ext cx="0" cy="0"/>
          <a:chOff x="0" y="0"/>
          <a:chExt cx="0" cy="0"/>
        </a:xfrm>
      </p:grpSpPr>
      <p:sp>
        <p:nvSpPr>
          <p:cNvPr id="40" name="Google Shape;40;p3"/>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3600"/>
              <a:buFont typeface="Trebuchet MS"/>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3"/>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42" name="Google Shape;42;p3"/>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3"/>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4"/>
          <p:cNvSpPr txBox="1"/>
          <p:nvPr>
            <p:ph type="title"/>
          </p:nvPr>
        </p:nvSpPr>
        <p:spPr>
          <a:xfrm>
            <a:off x="677335" y="2700867"/>
            <a:ext cx="8596668" cy="1826581"/>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4000"/>
              <a:buFont typeface="Trebuchet MS"/>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4"/>
          <p:cNvSpPr txBox="1"/>
          <p:nvPr>
            <p:ph idx="1" type="body"/>
          </p:nvPr>
        </p:nvSpPr>
        <p:spPr>
          <a:xfrm>
            <a:off x="677335" y="4527448"/>
            <a:ext cx="859666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48" name="Google Shape;48;p4"/>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4"/>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4"/>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1" name="Shape 51"/>
        <p:cNvGrpSpPr/>
        <p:nvPr/>
      </p:nvGrpSpPr>
      <p:grpSpPr>
        <a:xfrm>
          <a:off x="0" y="0"/>
          <a:ext cx="0" cy="0"/>
          <a:chOff x="0" y="0"/>
          <a:chExt cx="0" cy="0"/>
        </a:xfrm>
      </p:grpSpPr>
      <p:sp>
        <p:nvSpPr>
          <p:cNvPr id="52" name="Google Shape;52;p5"/>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5"/>
          <p:cNvSpPr txBox="1"/>
          <p:nvPr>
            <p:ph idx="1" type="body"/>
          </p:nvPr>
        </p:nvSpPr>
        <p:spPr>
          <a:xfrm>
            <a:off x="677334" y="2160589"/>
            <a:ext cx="4184035" cy="3880772"/>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4" name="Google Shape;54;p5"/>
          <p:cNvSpPr txBox="1"/>
          <p:nvPr>
            <p:ph idx="2" type="body"/>
          </p:nvPr>
        </p:nvSpPr>
        <p:spPr>
          <a:xfrm>
            <a:off x="5089970" y="2160589"/>
            <a:ext cx="4184034" cy="388077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5" name="Google Shape;55;p5"/>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5"/>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5"/>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8" name="Shape 58"/>
        <p:cNvGrpSpPr/>
        <p:nvPr/>
      </p:nvGrpSpPr>
      <p:grpSpPr>
        <a:xfrm>
          <a:off x="0" y="0"/>
          <a:ext cx="0" cy="0"/>
          <a:chOff x="0" y="0"/>
          <a:chExt cx="0" cy="0"/>
        </a:xfrm>
      </p:grpSpPr>
      <p:sp>
        <p:nvSpPr>
          <p:cNvPr id="59" name="Google Shape;59;p6"/>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36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6"/>
          <p:cNvSpPr txBox="1"/>
          <p:nvPr>
            <p:ph idx="1" type="body"/>
          </p:nvPr>
        </p:nvSpPr>
        <p:spPr>
          <a:xfrm>
            <a:off x="675745" y="2160983"/>
            <a:ext cx="418562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1" name="Google Shape;61;p6"/>
          <p:cNvSpPr txBox="1"/>
          <p:nvPr>
            <p:ph idx="2" type="body"/>
          </p:nvPr>
        </p:nvSpPr>
        <p:spPr>
          <a:xfrm>
            <a:off x="675745" y="2737245"/>
            <a:ext cx="4185623" cy="330411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2" name="Google Shape;62;p6"/>
          <p:cNvSpPr txBox="1"/>
          <p:nvPr>
            <p:ph idx="3" type="body"/>
          </p:nvPr>
        </p:nvSpPr>
        <p:spPr>
          <a:xfrm>
            <a:off x="5088383" y="2160983"/>
            <a:ext cx="418561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3" name="Google Shape;63;p6"/>
          <p:cNvSpPr txBox="1"/>
          <p:nvPr>
            <p:ph idx="4" type="body"/>
          </p:nvPr>
        </p:nvSpPr>
        <p:spPr>
          <a:xfrm>
            <a:off x="5088384" y="2737245"/>
            <a:ext cx="4185617" cy="330411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4" name="Google Shape;64;p6"/>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6"/>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6"/>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7"/>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7"/>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7"/>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7"/>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2" name="Shape 72"/>
        <p:cNvGrpSpPr/>
        <p:nvPr/>
      </p:nvGrpSpPr>
      <p:grpSpPr>
        <a:xfrm>
          <a:off x="0" y="0"/>
          <a:ext cx="0" cy="0"/>
          <a:chOff x="0" y="0"/>
          <a:chExt cx="0" cy="0"/>
        </a:xfrm>
      </p:grpSpPr>
      <p:sp>
        <p:nvSpPr>
          <p:cNvPr id="73" name="Google Shape;73;p8"/>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8"/>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8"/>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6" name="Shape 76"/>
        <p:cNvGrpSpPr/>
        <p:nvPr/>
      </p:nvGrpSpPr>
      <p:grpSpPr>
        <a:xfrm>
          <a:off x="0" y="0"/>
          <a:ext cx="0" cy="0"/>
          <a:chOff x="0" y="0"/>
          <a:chExt cx="0" cy="0"/>
        </a:xfrm>
      </p:grpSpPr>
      <p:sp>
        <p:nvSpPr>
          <p:cNvPr id="77" name="Google Shape;77;p9"/>
          <p:cNvSpPr txBox="1"/>
          <p:nvPr>
            <p:ph type="title"/>
          </p:nvPr>
        </p:nvSpPr>
        <p:spPr>
          <a:xfrm>
            <a:off x="677334" y="1498604"/>
            <a:ext cx="3854528" cy="1278466"/>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000"/>
              <a:buFont typeface="Trebuchet MS"/>
              <a:buNone/>
              <a:defRPr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9"/>
          <p:cNvSpPr txBox="1"/>
          <p:nvPr>
            <p:ph idx="1" type="body"/>
          </p:nvPr>
        </p:nvSpPr>
        <p:spPr>
          <a:xfrm>
            <a:off x="4760461" y="514924"/>
            <a:ext cx="4513541" cy="552643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79" name="Google Shape;79;p9"/>
          <p:cNvSpPr txBox="1"/>
          <p:nvPr>
            <p:ph idx="2" type="body"/>
          </p:nvPr>
        </p:nvSpPr>
        <p:spPr>
          <a:xfrm>
            <a:off x="677334" y="2777069"/>
            <a:ext cx="3854528" cy="258444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1120"/>
              <a:buNone/>
              <a:defRPr sz="1400"/>
            </a:lvl2pPr>
            <a:lvl3pPr indent="-228600" lvl="2" marL="1371600" algn="l">
              <a:spcBef>
                <a:spcPts val="1000"/>
              </a:spcBef>
              <a:spcAft>
                <a:spcPts val="0"/>
              </a:spcAft>
              <a:buSzPts val="960"/>
              <a:buNone/>
              <a:defRPr sz="1200"/>
            </a:lvl3pPr>
            <a:lvl4pPr indent="-228600" lvl="3" marL="1828800" algn="l">
              <a:spcBef>
                <a:spcPts val="1000"/>
              </a:spcBef>
              <a:spcAft>
                <a:spcPts val="0"/>
              </a:spcAft>
              <a:buSzPts val="800"/>
              <a:buNone/>
              <a:defRPr sz="1000"/>
            </a:lvl4pPr>
            <a:lvl5pPr indent="-228600" lvl="4" marL="2286000" algn="l">
              <a:spcBef>
                <a:spcPts val="1000"/>
              </a:spcBef>
              <a:spcAft>
                <a:spcPts val="0"/>
              </a:spcAft>
              <a:buSzPts val="800"/>
              <a:buNone/>
              <a:defRPr sz="1000"/>
            </a:lvl5pPr>
            <a:lvl6pPr indent="-228600" lvl="5" marL="2743200" algn="l">
              <a:spcBef>
                <a:spcPts val="1000"/>
              </a:spcBef>
              <a:spcAft>
                <a:spcPts val="0"/>
              </a:spcAft>
              <a:buSzPts val="800"/>
              <a:buNone/>
              <a:defRPr sz="1000"/>
            </a:lvl6pPr>
            <a:lvl7pPr indent="-228600" lvl="6" marL="3200400" algn="l">
              <a:spcBef>
                <a:spcPts val="1000"/>
              </a:spcBef>
              <a:spcAft>
                <a:spcPts val="0"/>
              </a:spcAft>
              <a:buSzPts val="800"/>
              <a:buNone/>
              <a:defRPr sz="1000"/>
            </a:lvl7pPr>
            <a:lvl8pPr indent="-228600" lvl="7" marL="3657600" algn="l">
              <a:spcBef>
                <a:spcPts val="1000"/>
              </a:spcBef>
              <a:spcAft>
                <a:spcPts val="0"/>
              </a:spcAft>
              <a:buSzPts val="800"/>
              <a:buNone/>
              <a:defRPr sz="1000"/>
            </a:lvl8pPr>
            <a:lvl9pPr indent="-228600" lvl="8" marL="4114800" algn="l">
              <a:spcBef>
                <a:spcPts val="1000"/>
              </a:spcBef>
              <a:spcAft>
                <a:spcPts val="0"/>
              </a:spcAft>
              <a:buSzPts val="800"/>
              <a:buNone/>
              <a:defRPr sz="1000"/>
            </a:lvl9pPr>
          </a:lstStyle>
          <a:p/>
        </p:txBody>
      </p:sp>
      <p:sp>
        <p:nvSpPr>
          <p:cNvPr id="80" name="Google Shape;80;p9"/>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9"/>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9"/>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3" name="Shape 83"/>
        <p:cNvGrpSpPr/>
        <p:nvPr/>
      </p:nvGrpSpPr>
      <p:grpSpPr>
        <a:xfrm>
          <a:off x="0" y="0"/>
          <a:ext cx="0" cy="0"/>
          <a:chOff x="0" y="0"/>
          <a:chExt cx="0" cy="0"/>
        </a:xfrm>
      </p:grpSpPr>
      <p:sp>
        <p:nvSpPr>
          <p:cNvPr id="84" name="Google Shape;84;p10"/>
          <p:cNvSpPr txBox="1"/>
          <p:nvPr>
            <p:ph type="title"/>
          </p:nvPr>
        </p:nvSpPr>
        <p:spPr>
          <a:xfrm>
            <a:off x="677334" y="4800600"/>
            <a:ext cx="859666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400"/>
              <a:buFont typeface="Trebuchet MS"/>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0"/>
          <p:cNvSpPr/>
          <p:nvPr>
            <p:ph idx="2" type="pic"/>
          </p:nvPr>
        </p:nvSpPr>
        <p:spPr>
          <a:xfrm>
            <a:off x="677334" y="609600"/>
            <a:ext cx="8596668" cy="3845718"/>
          </a:xfrm>
          <a:prstGeom prst="rect">
            <a:avLst/>
          </a:prstGeom>
          <a:noFill/>
          <a:ln>
            <a:noFill/>
          </a:ln>
        </p:spPr>
      </p:sp>
      <p:sp>
        <p:nvSpPr>
          <p:cNvPr id="86" name="Google Shape;86;p10"/>
          <p:cNvSpPr txBox="1"/>
          <p:nvPr>
            <p:ph idx="1" type="body"/>
          </p:nvPr>
        </p:nvSpPr>
        <p:spPr>
          <a:xfrm>
            <a:off x="677334" y="5367338"/>
            <a:ext cx="8596667" cy="67402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7" name="Google Shape;87;p10"/>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0"/>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0"/>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3.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
          <p:cNvGrpSpPr/>
          <p:nvPr/>
        </p:nvGrpSpPr>
        <p:grpSpPr>
          <a:xfrm>
            <a:off x="0" y="-8467"/>
            <a:ext cx="12192000" cy="6866467"/>
            <a:chOff x="0" y="-8467"/>
            <a:chExt cx="12192000" cy="6866467"/>
          </a:xfrm>
        </p:grpSpPr>
        <p:cxnSp>
          <p:nvCxnSpPr>
            <p:cNvPr id="7" name="Google Shape;7;p1"/>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8" name="Google Shape;8;p1"/>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9" name="Google Shape;9;p1"/>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0" name="Google Shape;10;p1"/>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1"/>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3" name="Google Shape;13;p1"/>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4" name="Google Shape;14;p1"/>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5" name="Google Shape;15;p1"/>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0" y="4013200"/>
              <a:ext cx="448733" cy="2844800"/>
            </a:xfrm>
            <a:prstGeom prst="triangle">
              <a:avLst>
                <a:gd fmla="val 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1"/>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marR="0" rtl="0" algn="l">
              <a:spcBef>
                <a:spcPts val="0"/>
              </a:spcBef>
              <a:spcAft>
                <a:spcPts val="0"/>
              </a:spcAft>
              <a:buClr>
                <a:schemeClr val="accent1"/>
              </a:buClr>
              <a:buSzPts val="3600"/>
              <a:buFont typeface="Trebuchet MS"/>
              <a:buNone/>
              <a:defRPr b="0" i="0" sz="3600" u="none" cap="none" strike="noStrike">
                <a:solidFill>
                  <a:schemeClr val="accent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8" name="Google Shape;18;p1"/>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Trebuchet MS"/>
                <a:ea typeface="Trebuchet MS"/>
                <a:cs typeface="Trebuchet MS"/>
                <a:sym typeface="Trebuchet MS"/>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Trebuchet MS"/>
                <a:ea typeface="Trebuchet MS"/>
                <a:cs typeface="Trebuchet MS"/>
                <a:sym typeface="Trebuchet MS"/>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Trebuchet MS"/>
                <a:ea typeface="Trebuchet MS"/>
                <a:cs typeface="Trebuchet MS"/>
                <a:sym typeface="Trebuchet MS"/>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19" name="Google Shape;19;p1"/>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0" name="Google Shape;20;p1"/>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1" name="Google Shape;21;p1"/>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accent1"/>
                </a:solidFill>
                <a:latin typeface="Trebuchet MS"/>
                <a:ea typeface="Trebuchet MS"/>
                <a:cs typeface="Trebuchet MS"/>
                <a:sym typeface="Trebuchet MS"/>
              </a:defRPr>
            </a:lvl1pPr>
            <a:lvl2pPr indent="0" lvl="1" marL="0" marR="0" rtl="0" algn="r">
              <a:spcBef>
                <a:spcPts val="0"/>
              </a:spcBef>
              <a:buNone/>
              <a:defRPr b="0" i="0" sz="900" u="none" cap="none" strike="noStrike">
                <a:solidFill>
                  <a:schemeClr val="accent1"/>
                </a:solidFill>
                <a:latin typeface="Trebuchet MS"/>
                <a:ea typeface="Trebuchet MS"/>
                <a:cs typeface="Trebuchet MS"/>
                <a:sym typeface="Trebuchet MS"/>
              </a:defRPr>
            </a:lvl2pPr>
            <a:lvl3pPr indent="0" lvl="2" marL="0" marR="0" rtl="0" algn="r">
              <a:spcBef>
                <a:spcPts val="0"/>
              </a:spcBef>
              <a:buNone/>
              <a:defRPr b="0" i="0" sz="900" u="none" cap="none" strike="noStrike">
                <a:solidFill>
                  <a:schemeClr val="accent1"/>
                </a:solidFill>
                <a:latin typeface="Trebuchet MS"/>
                <a:ea typeface="Trebuchet MS"/>
                <a:cs typeface="Trebuchet MS"/>
                <a:sym typeface="Trebuchet MS"/>
              </a:defRPr>
            </a:lvl3pPr>
            <a:lvl4pPr indent="0" lvl="3" marL="0" marR="0" rtl="0" algn="r">
              <a:spcBef>
                <a:spcPts val="0"/>
              </a:spcBef>
              <a:buNone/>
              <a:defRPr b="0" i="0" sz="900" u="none" cap="none" strike="noStrike">
                <a:solidFill>
                  <a:schemeClr val="accent1"/>
                </a:solidFill>
                <a:latin typeface="Trebuchet MS"/>
                <a:ea typeface="Trebuchet MS"/>
                <a:cs typeface="Trebuchet MS"/>
                <a:sym typeface="Trebuchet MS"/>
              </a:defRPr>
            </a:lvl4pPr>
            <a:lvl5pPr indent="0" lvl="4" marL="0" marR="0" rtl="0" algn="r">
              <a:spcBef>
                <a:spcPts val="0"/>
              </a:spcBef>
              <a:buNone/>
              <a:defRPr b="0" i="0" sz="900" u="none" cap="none" strike="noStrike">
                <a:solidFill>
                  <a:schemeClr val="accent1"/>
                </a:solidFill>
                <a:latin typeface="Trebuchet MS"/>
                <a:ea typeface="Trebuchet MS"/>
                <a:cs typeface="Trebuchet MS"/>
                <a:sym typeface="Trebuchet MS"/>
              </a:defRPr>
            </a:lvl5pPr>
            <a:lvl6pPr indent="0" lvl="5" marL="0" marR="0" rtl="0" algn="r">
              <a:spcBef>
                <a:spcPts val="0"/>
              </a:spcBef>
              <a:buNone/>
              <a:defRPr b="0" i="0" sz="900" u="none" cap="none" strike="noStrike">
                <a:solidFill>
                  <a:schemeClr val="accent1"/>
                </a:solidFill>
                <a:latin typeface="Trebuchet MS"/>
                <a:ea typeface="Trebuchet MS"/>
                <a:cs typeface="Trebuchet MS"/>
                <a:sym typeface="Trebuchet MS"/>
              </a:defRPr>
            </a:lvl6pPr>
            <a:lvl7pPr indent="0" lvl="6" marL="0" marR="0" rtl="0" algn="r">
              <a:spcBef>
                <a:spcPts val="0"/>
              </a:spcBef>
              <a:buNone/>
              <a:defRPr b="0" i="0" sz="900" u="none" cap="none" strike="noStrike">
                <a:solidFill>
                  <a:schemeClr val="accent1"/>
                </a:solidFill>
                <a:latin typeface="Trebuchet MS"/>
                <a:ea typeface="Trebuchet MS"/>
                <a:cs typeface="Trebuchet MS"/>
                <a:sym typeface="Trebuchet MS"/>
              </a:defRPr>
            </a:lvl7pPr>
            <a:lvl8pPr indent="0" lvl="7" marL="0" marR="0" rtl="0" algn="r">
              <a:spcBef>
                <a:spcPts val="0"/>
              </a:spcBef>
              <a:buNone/>
              <a:defRPr b="0" i="0" sz="900" u="none" cap="none" strike="noStrike">
                <a:solidFill>
                  <a:schemeClr val="accent1"/>
                </a:solidFill>
                <a:latin typeface="Trebuchet MS"/>
                <a:ea typeface="Trebuchet MS"/>
                <a:cs typeface="Trebuchet MS"/>
                <a:sym typeface="Trebuchet MS"/>
              </a:defRPr>
            </a:lvl8pPr>
            <a:lvl9pPr indent="0" lvl="8" marL="0" marR="0" rtl="0" algn="r">
              <a:spcBef>
                <a:spcPts val="0"/>
              </a:spcBef>
              <a:buNone/>
              <a:defRPr b="0" i="0" sz="900"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9" name="Shape 139"/>
        <p:cNvGrpSpPr/>
        <p:nvPr/>
      </p:nvGrpSpPr>
      <p:grpSpPr>
        <a:xfrm>
          <a:off x="0" y="0"/>
          <a:ext cx="0" cy="0"/>
          <a:chOff x="0" y="0"/>
          <a:chExt cx="0" cy="0"/>
        </a:xfrm>
      </p:grpSpPr>
      <p:grpSp>
        <p:nvGrpSpPr>
          <p:cNvPr id="140" name="Google Shape;140;p18"/>
          <p:cNvGrpSpPr/>
          <p:nvPr/>
        </p:nvGrpSpPr>
        <p:grpSpPr>
          <a:xfrm>
            <a:off x="0" y="-8467"/>
            <a:ext cx="12192000" cy="6866467"/>
            <a:chOff x="0" y="-8467"/>
            <a:chExt cx="12192000" cy="6866467"/>
          </a:xfrm>
        </p:grpSpPr>
        <p:cxnSp>
          <p:nvCxnSpPr>
            <p:cNvPr id="141" name="Google Shape;141;p18"/>
            <p:cNvCxnSpPr/>
            <p:nvPr/>
          </p:nvCxnSpPr>
          <p:spPr>
            <a:xfrm>
              <a:off x="9371012" y="0"/>
              <a:ext cx="1219200" cy="6858000"/>
            </a:xfrm>
            <a:prstGeom prst="straightConnector1">
              <a:avLst/>
            </a:prstGeom>
            <a:noFill/>
            <a:ln cap="flat" cmpd="sng" w="9525">
              <a:solidFill>
                <a:schemeClr val="dk1"/>
              </a:solidFill>
              <a:prstDash val="solid"/>
              <a:round/>
              <a:headEnd len="sm" w="sm" type="none"/>
              <a:tailEnd len="sm" w="sm" type="none"/>
            </a:ln>
          </p:spPr>
        </p:cxnSp>
        <p:cxnSp>
          <p:nvCxnSpPr>
            <p:cNvPr id="142" name="Google Shape;142;p18"/>
            <p:cNvCxnSpPr/>
            <p:nvPr/>
          </p:nvCxnSpPr>
          <p:spPr>
            <a:xfrm flipH="1">
              <a:off x="7425267" y="3681413"/>
              <a:ext cx="4763558" cy="3176587"/>
            </a:xfrm>
            <a:prstGeom prst="straightConnector1">
              <a:avLst/>
            </a:prstGeom>
            <a:noFill/>
            <a:ln cap="flat" cmpd="sng" w="9525">
              <a:solidFill>
                <a:schemeClr val="dk1"/>
              </a:solidFill>
              <a:prstDash val="solid"/>
              <a:round/>
              <a:headEnd len="sm" w="sm" type="none"/>
              <a:tailEnd len="sm" w="sm" type="none"/>
            </a:ln>
          </p:spPr>
        </p:cxnSp>
        <p:sp>
          <p:nvSpPr>
            <p:cNvPr id="143" name="Google Shape;143;p18"/>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44" name="Google Shape;144;p18"/>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45" name="Google Shape;145;p18"/>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47" name="Google Shape;147;p18"/>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48" name="Google Shape;148;p18"/>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49" name="Google Shape;149;p18"/>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8"/>
            <p:cNvSpPr/>
            <p:nvPr/>
          </p:nvSpPr>
          <p:spPr>
            <a:xfrm>
              <a:off x="0" y="4013200"/>
              <a:ext cx="448733" cy="2844800"/>
            </a:xfrm>
            <a:prstGeom prst="triangle">
              <a:avLst>
                <a:gd fmla="val 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1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marR="0" rtl="0" algn="l">
              <a:spcBef>
                <a:spcPts val="0"/>
              </a:spcBef>
              <a:spcAft>
                <a:spcPts val="0"/>
              </a:spcAft>
              <a:buClr>
                <a:schemeClr val="accent1"/>
              </a:buClr>
              <a:buSzPts val="3600"/>
              <a:buFont typeface="Trebuchet MS"/>
              <a:buNone/>
              <a:defRPr b="0" i="0" sz="3600" u="none" cap="none" strike="noStrike">
                <a:solidFill>
                  <a:schemeClr val="accent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52" name="Google Shape;152;p18"/>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FEFEFE"/>
                </a:solidFill>
                <a:latin typeface="Trebuchet MS"/>
                <a:ea typeface="Trebuchet MS"/>
                <a:cs typeface="Trebuchet MS"/>
                <a:sym typeface="Trebuchet MS"/>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FEFEFE"/>
                </a:solidFill>
                <a:latin typeface="Trebuchet MS"/>
                <a:ea typeface="Trebuchet MS"/>
                <a:cs typeface="Trebuchet MS"/>
                <a:sym typeface="Trebuchet MS"/>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FEFEFE"/>
                </a:solidFill>
                <a:latin typeface="Trebuchet MS"/>
                <a:ea typeface="Trebuchet MS"/>
                <a:cs typeface="Trebuchet MS"/>
                <a:sym typeface="Trebuchet MS"/>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Trebuchet MS"/>
                <a:ea typeface="Trebuchet MS"/>
                <a:cs typeface="Trebuchet MS"/>
                <a:sym typeface="Trebuchet MS"/>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Trebuchet MS"/>
                <a:ea typeface="Trebuchet MS"/>
                <a:cs typeface="Trebuchet MS"/>
                <a:sym typeface="Trebuchet MS"/>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Trebuchet MS"/>
                <a:ea typeface="Trebuchet MS"/>
                <a:cs typeface="Trebuchet MS"/>
                <a:sym typeface="Trebuchet MS"/>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Trebuchet MS"/>
                <a:ea typeface="Trebuchet MS"/>
                <a:cs typeface="Trebuchet MS"/>
                <a:sym typeface="Trebuchet MS"/>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Trebuchet MS"/>
                <a:ea typeface="Trebuchet MS"/>
                <a:cs typeface="Trebuchet MS"/>
                <a:sym typeface="Trebuchet MS"/>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Trebuchet MS"/>
                <a:ea typeface="Trebuchet MS"/>
                <a:cs typeface="Trebuchet MS"/>
                <a:sym typeface="Trebuchet MS"/>
              </a:defRPr>
            </a:lvl9pPr>
          </a:lstStyle>
          <a:p/>
        </p:txBody>
      </p:sp>
      <p:sp>
        <p:nvSpPr>
          <p:cNvPr id="153" name="Google Shape;153;p18"/>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chemeClr val="lt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9pPr>
          </a:lstStyle>
          <a:p/>
        </p:txBody>
      </p:sp>
      <p:sp>
        <p:nvSpPr>
          <p:cNvPr id="154" name="Google Shape;154;p18"/>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lt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lt1"/>
                </a:solidFill>
                <a:latin typeface="Trebuchet MS"/>
                <a:ea typeface="Trebuchet MS"/>
                <a:cs typeface="Trebuchet MS"/>
                <a:sym typeface="Trebuchet MS"/>
              </a:defRPr>
            </a:lvl9pPr>
          </a:lstStyle>
          <a:p/>
        </p:txBody>
      </p:sp>
      <p:sp>
        <p:nvSpPr>
          <p:cNvPr id="155" name="Google Shape;155;p18"/>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accent1"/>
                </a:solidFill>
                <a:latin typeface="Trebuchet MS"/>
                <a:ea typeface="Trebuchet MS"/>
                <a:cs typeface="Trebuchet MS"/>
                <a:sym typeface="Trebuchet MS"/>
              </a:defRPr>
            </a:lvl1pPr>
            <a:lvl2pPr indent="0" lvl="1" marL="0" marR="0" rtl="0" algn="r">
              <a:spcBef>
                <a:spcPts val="0"/>
              </a:spcBef>
              <a:buNone/>
              <a:defRPr b="0" i="0" sz="900" u="none" cap="none" strike="noStrike">
                <a:solidFill>
                  <a:schemeClr val="accent1"/>
                </a:solidFill>
                <a:latin typeface="Trebuchet MS"/>
                <a:ea typeface="Trebuchet MS"/>
                <a:cs typeface="Trebuchet MS"/>
                <a:sym typeface="Trebuchet MS"/>
              </a:defRPr>
            </a:lvl2pPr>
            <a:lvl3pPr indent="0" lvl="2" marL="0" marR="0" rtl="0" algn="r">
              <a:spcBef>
                <a:spcPts val="0"/>
              </a:spcBef>
              <a:buNone/>
              <a:defRPr b="0" i="0" sz="900" u="none" cap="none" strike="noStrike">
                <a:solidFill>
                  <a:schemeClr val="accent1"/>
                </a:solidFill>
                <a:latin typeface="Trebuchet MS"/>
                <a:ea typeface="Trebuchet MS"/>
                <a:cs typeface="Trebuchet MS"/>
                <a:sym typeface="Trebuchet MS"/>
              </a:defRPr>
            </a:lvl3pPr>
            <a:lvl4pPr indent="0" lvl="3" marL="0" marR="0" rtl="0" algn="r">
              <a:spcBef>
                <a:spcPts val="0"/>
              </a:spcBef>
              <a:buNone/>
              <a:defRPr b="0" i="0" sz="900" u="none" cap="none" strike="noStrike">
                <a:solidFill>
                  <a:schemeClr val="accent1"/>
                </a:solidFill>
                <a:latin typeface="Trebuchet MS"/>
                <a:ea typeface="Trebuchet MS"/>
                <a:cs typeface="Trebuchet MS"/>
                <a:sym typeface="Trebuchet MS"/>
              </a:defRPr>
            </a:lvl4pPr>
            <a:lvl5pPr indent="0" lvl="4" marL="0" marR="0" rtl="0" algn="r">
              <a:spcBef>
                <a:spcPts val="0"/>
              </a:spcBef>
              <a:buNone/>
              <a:defRPr b="0" i="0" sz="900" u="none" cap="none" strike="noStrike">
                <a:solidFill>
                  <a:schemeClr val="accent1"/>
                </a:solidFill>
                <a:latin typeface="Trebuchet MS"/>
                <a:ea typeface="Trebuchet MS"/>
                <a:cs typeface="Trebuchet MS"/>
                <a:sym typeface="Trebuchet MS"/>
              </a:defRPr>
            </a:lvl5pPr>
            <a:lvl6pPr indent="0" lvl="5" marL="0" marR="0" rtl="0" algn="r">
              <a:spcBef>
                <a:spcPts val="0"/>
              </a:spcBef>
              <a:buNone/>
              <a:defRPr b="0" i="0" sz="900" u="none" cap="none" strike="noStrike">
                <a:solidFill>
                  <a:schemeClr val="accent1"/>
                </a:solidFill>
                <a:latin typeface="Trebuchet MS"/>
                <a:ea typeface="Trebuchet MS"/>
                <a:cs typeface="Trebuchet MS"/>
                <a:sym typeface="Trebuchet MS"/>
              </a:defRPr>
            </a:lvl6pPr>
            <a:lvl7pPr indent="0" lvl="6" marL="0" marR="0" rtl="0" algn="r">
              <a:spcBef>
                <a:spcPts val="0"/>
              </a:spcBef>
              <a:buNone/>
              <a:defRPr b="0" i="0" sz="900" u="none" cap="none" strike="noStrike">
                <a:solidFill>
                  <a:schemeClr val="accent1"/>
                </a:solidFill>
                <a:latin typeface="Trebuchet MS"/>
                <a:ea typeface="Trebuchet MS"/>
                <a:cs typeface="Trebuchet MS"/>
                <a:sym typeface="Trebuchet MS"/>
              </a:defRPr>
            </a:lvl7pPr>
            <a:lvl8pPr indent="0" lvl="7" marL="0" marR="0" rtl="0" algn="r">
              <a:spcBef>
                <a:spcPts val="0"/>
              </a:spcBef>
              <a:buNone/>
              <a:defRPr b="0" i="0" sz="900" u="none" cap="none" strike="noStrike">
                <a:solidFill>
                  <a:schemeClr val="accent1"/>
                </a:solidFill>
                <a:latin typeface="Trebuchet MS"/>
                <a:ea typeface="Trebuchet MS"/>
                <a:cs typeface="Trebuchet MS"/>
                <a:sym typeface="Trebuchet MS"/>
              </a:defRPr>
            </a:lvl8pPr>
            <a:lvl9pPr indent="0" lvl="8" marL="0" marR="0" rtl="0" algn="r">
              <a:spcBef>
                <a:spcPts val="0"/>
              </a:spcBef>
              <a:buNone/>
              <a:defRPr b="0" i="0" sz="900"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6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5" name="Shape 165"/>
        <p:cNvGrpSpPr/>
        <p:nvPr/>
      </p:nvGrpSpPr>
      <p:grpSpPr>
        <a:xfrm>
          <a:off x="0" y="0"/>
          <a:ext cx="0" cy="0"/>
          <a:chOff x="0" y="0"/>
          <a:chExt cx="0" cy="0"/>
        </a:xfrm>
      </p:grpSpPr>
      <p:pic>
        <p:nvPicPr>
          <p:cNvPr descr="Abstract blurred public library with bookshelves" id="166" name="Google Shape;166;p20"/>
          <p:cNvPicPr preferRelativeResize="0"/>
          <p:nvPr/>
        </p:nvPicPr>
        <p:blipFill rotWithShape="1">
          <a:blip r:embed="rId3">
            <a:alphaModFix/>
          </a:blip>
          <a:srcRect b="18206" l="9091" r="0" t="5184"/>
          <a:stretch/>
        </p:blipFill>
        <p:spPr>
          <a:xfrm>
            <a:off x="20" y="-1"/>
            <a:ext cx="12191980" cy="6858001"/>
          </a:xfrm>
          <a:prstGeom prst="rect">
            <a:avLst/>
          </a:prstGeom>
          <a:noFill/>
          <a:ln>
            <a:noFill/>
          </a:ln>
        </p:spPr>
      </p:pic>
      <p:sp>
        <p:nvSpPr>
          <p:cNvPr id="167" name="Google Shape;167;p20"/>
          <p:cNvSpPr/>
          <p:nvPr/>
        </p:nvSpPr>
        <p:spPr>
          <a:xfrm rot="10800000">
            <a:off x="0" y="0"/>
            <a:ext cx="842596" cy="5666154"/>
          </a:xfrm>
          <a:prstGeom prst="triangle">
            <a:avLst>
              <a:gd fmla="val 10000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3684541" y="0"/>
            <a:ext cx="7315200" cy="6858000"/>
          </a:xfrm>
          <a:prstGeom prst="parallelogram">
            <a:avLst>
              <a:gd fmla="val 14937" name="adj"/>
            </a:avLst>
          </a:prstGeom>
          <a:solidFill>
            <a:schemeClr val="dk1">
              <a:alpha val="7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cxnSp>
        <p:nvCxnSpPr>
          <p:cNvPr id="169" name="Google Shape;169;p20"/>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170" name="Google Shape;170;p20"/>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171" name="Google Shape;171;p20"/>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72" name="Google Shape;172;p20"/>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73" name="Google Shape;173;p20"/>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txBox="1"/>
          <p:nvPr>
            <p:ph type="ctrTitle"/>
          </p:nvPr>
        </p:nvSpPr>
        <p:spPr>
          <a:xfrm>
            <a:off x="4704200" y="1678665"/>
            <a:ext cx="4569803" cy="2369131"/>
          </a:xfrm>
          <a:prstGeom prst="rect">
            <a:avLst/>
          </a:prstGeom>
          <a:noFill/>
          <a:ln>
            <a:noFill/>
          </a:ln>
        </p:spPr>
        <p:txBody>
          <a:bodyPr anchorCtr="0" anchor="b" bIns="45700" lIns="91425" spcFirstLastPara="1" rIns="91425" wrap="square" tIns="45700">
            <a:normAutofit/>
          </a:bodyPr>
          <a:lstStyle/>
          <a:p>
            <a:pPr indent="0" lvl="0" marL="0" rtl="0" algn="r">
              <a:spcBef>
                <a:spcPts val="0"/>
              </a:spcBef>
              <a:spcAft>
                <a:spcPts val="0"/>
              </a:spcAft>
              <a:buClr>
                <a:schemeClr val="accent1"/>
              </a:buClr>
              <a:buSzPts val="5400"/>
              <a:buFont typeface="Trebuchet MS"/>
              <a:buNone/>
            </a:pPr>
            <a:r>
              <a:rPr lang="en-IN"/>
              <a:t>BOOK STORE</a:t>
            </a:r>
            <a:endParaRPr/>
          </a:p>
        </p:txBody>
      </p:sp>
      <p:sp>
        <p:nvSpPr>
          <p:cNvPr id="175" name="Google Shape;175;p20"/>
          <p:cNvSpPr txBox="1"/>
          <p:nvPr>
            <p:ph idx="1" type="subTitle"/>
          </p:nvPr>
        </p:nvSpPr>
        <p:spPr>
          <a:xfrm>
            <a:off x="4700964" y="4050832"/>
            <a:ext cx="4573037" cy="1096899"/>
          </a:xfrm>
          <a:prstGeom prst="rect">
            <a:avLst/>
          </a:prstGeom>
          <a:noFill/>
          <a:ln>
            <a:noFill/>
          </a:ln>
        </p:spPr>
        <p:txBody>
          <a:bodyPr anchorCtr="0" anchor="t" bIns="34275" lIns="68575" spcFirstLastPara="1" rIns="68575" wrap="square" tIns="34275">
            <a:normAutofit/>
          </a:bodyPr>
          <a:lstStyle/>
          <a:p>
            <a:pPr indent="0" lvl="0" marL="0" rtl="0" algn="r">
              <a:spcBef>
                <a:spcPts val="0"/>
              </a:spcBef>
              <a:spcAft>
                <a:spcPts val="0"/>
              </a:spcAft>
              <a:buSzPts val="1440"/>
              <a:buNone/>
            </a:pPr>
            <a:r>
              <a:rPr lang="en-IN">
                <a:solidFill>
                  <a:schemeClr val="lt1"/>
                </a:solidFill>
              </a:rPr>
              <a:t>BY SHUBH (RA1911042010124)  &amp;</a:t>
            </a:r>
            <a:endParaRPr/>
          </a:p>
          <a:p>
            <a:pPr indent="0" lvl="0" marL="0" rtl="0" algn="r">
              <a:spcBef>
                <a:spcPts val="1000"/>
              </a:spcBef>
              <a:spcAft>
                <a:spcPts val="0"/>
              </a:spcAft>
              <a:buSzPts val="1440"/>
              <a:buNone/>
            </a:pPr>
            <a:r>
              <a:rPr lang="en-IN">
                <a:solidFill>
                  <a:schemeClr val="lt1"/>
                </a:solidFill>
              </a:rPr>
              <a:t>BY SHUBH AGARWAL (RA1911042010122)</a:t>
            </a:r>
            <a:endParaRPr/>
          </a:p>
          <a:p>
            <a:pPr indent="0" lvl="0" marL="0" rtl="0" algn="r">
              <a:spcBef>
                <a:spcPts val="1000"/>
              </a:spcBef>
              <a:spcAft>
                <a:spcPts val="0"/>
              </a:spcAft>
              <a:buSzPts val="1440"/>
              <a:buNone/>
            </a:pPr>
            <a:r>
              <a:t/>
            </a:r>
            <a:endParaRPr>
              <a:solidFill>
                <a:schemeClr val="lt1"/>
              </a:solidFill>
            </a:endParaRPr>
          </a:p>
        </p:txBody>
      </p:sp>
      <p:sp>
        <p:nvSpPr>
          <p:cNvPr id="176" name="Google Shape;176;p20"/>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46666"/>
            </a:srgbClr>
          </a:solidFill>
          <a:ln>
            <a:noFill/>
          </a:ln>
        </p:spPr>
      </p:sp>
      <p:sp>
        <p:nvSpPr>
          <p:cNvPr id="177" name="Google Shape;177;p20"/>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78" name="Google Shape;178;p20"/>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79" name="Google Shape;179;p20"/>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9"/>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REGISTER SCREEN</a:t>
            </a:r>
            <a:endParaRPr/>
          </a:p>
        </p:txBody>
      </p:sp>
      <p:pic>
        <p:nvPicPr>
          <p:cNvPr id="293" name="Google Shape;293;p29"/>
          <p:cNvPicPr preferRelativeResize="0"/>
          <p:nvPr>
            <p:ph idx="1" type="body"/>
          </p:nvPr>
        </p:nvPicPr>
        <p:blipFill rotWithShape="1">
          <a:blip r:embed="rId3">
            <a:alphaModFix/>
          </a:blip>
          <a:srcRect b="0" l="0" r="0" t="0"/>
          <a:stretch/>
        </p:blipFill>
        <p:spPr>
          <a:xfrm>
            <a:off x="459539" y="1342564"/>
            <a:ext cx="8577333" cy="49026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0"/>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REGISTER SCREEN</a:t>
            </a:r>
            <a:endParaRPr/>
          </a:p>
        </p:txBody>
      </p:sp>
      <p:pic>
        <p:nvPicPr>
          <p:cNvPr id="299" name="Google Shape;299;p30"/>
          <p:cNvPicPr preferRelativeResize="0"/>
          <p:nvPr>
            <p:ph idx="1" type="body"/>
          </p:nvPr>
        </p:nvPicPr>
        <p:blipFill rotWithShape="1">
          <a:blip r:embed="rId3">
            <a:alphaModFix/>
          </a:blip>
          <a:srcRect b="0" l="0" r="0" t="0"/>
          <a:stretch/>
        </p:blipFill>
        <p:spPr>
          <a:xfrm>
            <a:off x="550525" y="1797489"/>
            <a:ext cx="7383153" cy="444774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1"/>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CONTACT US</a:t>
            </a:r>
            <a:endParaRPr/>
          </a:p>
        </p:txBody>
      </p:sp>
      <p:pic>
        <p:nvPicPr>
          <p:cNvPr id="305" name="Google Shape;305;p31"/>
          <p:cNvPicPr preferRelativeResize="0"/>
          <p:nvPr>
            <p:ph idx="1" type="body"/>
          </p:nvPr>
        </p:nvPicPr>
        <p:blipFill rotWithShape="1">
          <a:blip r:embed="rId3">
            <a:alphaModFix/>
          </a:blip>
          <a:srcRect b="0" l="0" r="0" t="0"/>
          <a:stretch/>
        </p:blipFill>
        <p:spPr>
          <a:xfrm>
            <a:off x="391302" y="1501788"/>
            <a:ext cx="8349868" cy="490267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2"/>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CONTACT US</a:t>
            </a:r>
            <a:endParaRPr/>
          </a:p>
          <a:p>
            <a:pPr indent="0" lvl="0" marL="0" rtl="0" algn="l">
              <a:spcBef>
                <a:spcPts val="0"/>
              </a:spcBef>
              <a:spcAft>
                <a:spcPts val="0"/>
              </a:spcAft>
              <a:buClr>
                <a:schemeClr val="accent1"/>
              </a:buClr>
              <a:buSzPts val="3600"/>
              <a:buFont typeface="Trebuchet MS"/>
              <a:buNone/>
            </a:pPr>
            <a:r>
              <a:t/>
            </a:r>
            <a:endParaRPr/>
          </a:p>
        </p:txBody>
      </p:sp>
      <p:pic>
        <p:nvPicPr>
          <p:cNvPr id="311" name="Google Shape;311;p32"/>
          <p:cNvPicPr preferRelativeResize="0"/>
          <p:nvPr>
            <p:ph idx="1" type="body"/>
          </p:nvPr>
        </p:nvPicPr>
        <p:blipFill rotWithShape="1">
          <a:blip r:embed="rId3">
            <a:alphaModFix/>
          </a:blip>
          <a:srcRect b="0" l="0" r="0" t="0"/>
          <a:stretch/>
        </p:blipFill>
        <p:spPr>
          <a:xfrm>
            <a:off x="550525" y="1547280"/>
            <a:ext cx="7974556" cy="460697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3"/>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ARCHITECTURE BOOK CATEGORY</a:t>
            </a:r>
            <a:endParaRPr/>
          </a:p>
        </p:txBody>
      </p:sp>
      <p:pic>
        <p:nvPicPr>
          <p:cNvPr id="317" name="Google Shape;317;p33"/>
          <p:cNvPicPr preferRelativeResize="0"/>
          <p:nvPr>
            <p:ph idx="1" type="body"/>
          </p:nvPr>
        </p:nvPicPr>
        <p:blipFill rotWithShape="1">
          <a:blip r:embed="rId3">
            <a:alphaModFix/>
          </a:blip>
          <a:srcRect b="0" l="0" r="0" t="0"/>
          <a:stretch/>
        </p:blipFill>
        <p:spPr>
          <a:xfrm>
            <a:off x="511575" y="1489169"/>
            <a:ext cx="8354075" cy="482695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4"/>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A DICTIONARY OF ARCHITECTURE</a:t>
            </a:r>
            <a:endParaRPr/>
          </a:p>
        </p:txBody>
      </p:sp>
      <p:pic>
        <p:nvPicPr>
          <p:cNvPr id="323" name="Google Shape;323;p34"/>
          <p:cNvPicPr preferRelativeResize="0"/>
          <p:nvPr>
            <p:ph idx="1" type="body"/>
          </p:nvPr>
        </p:nvPicPr>
        <p:blipFill rotWithShape="1">
          <a:blip r:embed="rId3">
            <a:alphaModFix/>
          </a:blip>
          <a:srcRect b="0" l="0" r="0" t="0"/>
          <a:stretch/>
        </p:blipFill>
        <p:spPr>
          <a:xfrm>
            <a:off x="522013" y="1603990"/>
            <a:ext cx="8260131" cy="453468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5"/>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VIEWCART</a:t>
            </a:r>
            <a:endParaRPr/>
          </a:p>
        </p:txBody>
      </p:sp>
      <p:pic>
        <p:nvPicPr>
          <p:cNvPr id="329" name="Google Shape;329;p35"/>
          <p:cNvPicPr preferRelativeResize="0"/>
          <p:nvPr>
            <p:ph idx="1" type="body"/>
          </p:nvPr>
        </p:nvPicPr>
        <p:blipFill rotWithShape="1">
          <a:blip r:embed="rId3">
            <a:alphaModFix/>
          </a:blip>
          <a:srcRect b="0" l="0" r="0" t="0"/>
          <a:stretch/>
        </p:blipFill>
        <p:spPr>
          <a:xfrm>
            <a:off x="636836" y="2209415"/>
            <a:ext cx="7832158" cy="411714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6"/>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SHIPPING ADDRESS</a:t>
            </a:r>
            <a:endParaRPr/>
          </a:p>
        </p:txBody>
      </p:sp>
      <p:pic>
        <p:nvPicPr>
          <p:cNvPr id="335" name="Google Shape;335;p36"/>
          <p:cNvPicPr preferRelativeResize="0"/>
          <p:nvPr>
            <p:ph idx="1" type="body"/>
          </p:nvPr>
        </p:nvPicPr>
        <p:blipFill rotWithShape="1">
          <a:blip r:embed="rId3">
            <a:alphaModFix/>
          </a:blip>
          <a:srcRect b="0" l="0" r="0" t="0"/>
          <a:stretch/>
        </p:blipFill>
        <p:spPr>
          <a:xfrm>
            <a:off x="428068" y="1343031"/>
            <a:ext cx="8333199" cy="47643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7"/>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PAYMENT OPTIONS</a:t>
            </a:r>
            <a:endParaRPr/>
          </a:p>
        </p:txBody>
      </p:sp>
      <p:pic>
        <p:nvPicPr>
          <p:cNvPr id="341" name="Google Shape;341;p37"/>
          <p:cNvPicPr preferRelativeResize="0"/>
          <p:nvPr>
            <p:ph idx="1" type="body"/>
          </p:nvPr>
        </p:nvPicPr>
        <p:blipFill rotWithShape="1">
          <a:blip r:embed="rId3">
            <a:alphaModFix/>
          </a:blip>
          <a:srcRect b="0" l="0" r="0" t="0"/>
          <a:stretch/>
        </p:blipFill>
        <p:spPr>
          <a:xfrm>
            <a:off x="396753" y="1457853"/>
            <a:ext cx="8750735" cy="46077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8"/>
          <p:cNvSpPr txBox="1"/>
          <p:nvPr>
            <p:ph type="title"/>
          </p:nvPr>
        </p:nvSpPr>
        <p:spPr>
          <a:xfrm>
            <a:off x="677334" y="609600"/>
            <a:ext cx="8596668" cy="5433512"/>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8000"/>
              <a:buFont typeface="Trebuchet MS"/>
              <a:buNone/>
            </a:pPr>
            <a:r>
              <a:rPr lang="en-IN" sz="8000"/>
              <a:t>THANK YOU</a:t>
            </a:r>
            <a:endParaRPr/>
          </a:p>
        </p:txBody>
      </p:sp>
      <p:sp>
        <p:nvSpPr>
          <p:cNvPr id="347" name="Google Shape;347;p38"/>
          <p:cNvSpPr txBox="1"/>
          <p:nvPr>
            <p:ph idx="1" type="body"/>
          </p:nvPr>
        </p:nvSpPr>
        <p:spPr>
          <a:xfrm>
            <a:off x="625142" y="5417355"/>
            <a:ext cx="8596668" cy="759706"/>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SzPts val="1440"/>
              <a:buChar char="►"/>
            </a:pPr>
            <a:r>
              <a:rPr lang="en-IN"/>
              <a:t>                                                       -BY SHUBH SINGH (RA1911042010124)  </a:t>
            </a:r>
            <a:endParaRPr/>
          </a:p>
          <a:p>
            <a:pPr indent="-342900" lvl="0" marL="342900" rtl="0" algn="l">
              <a:spcBef>
                <a:spcPts val="1000"/>
              </a:spcBef>
              <a:spcAft>
                <a:spcPts val="0"/>
              </a:spcAft>
              <a:buSzPts val="1440"/>
              <a:buChar char="►"/>
            </a:pPr>
            <a:r>
              <a:rPr lang="en-IN"/>
              <a:t>                                                       -BY SHUBH AGARWAL (RA1911042010122)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83" name="Shape 183"/>
        <p:cNvGrpSpPr/>
        <p:nvPr/>
      </p:nvGrpSpPr>
      <p:grpSpPr>
        <a:xfrm>
          <a:off x="0" y="0"/>
          <a:ext cx="0" cy="0"/>
          <a:chOff x="0" y="0"/>
          <a:chExt cx="0" cy="0"/>
        </a:xfrm>
      </p:grpSpPr>
      <p:sp>
        <p:nvSpPr>
          <p:cNvPr id="184" name="Google Shape;184;p21"/>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185" name="Google Shape;185;p21"/>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cxnSp>
        <p:nvCxnSpPr>
          <p:cNvPr id="186" name="Google Shape;186;p21"/>
          <p:cNvCxnSpPr/>
          <p:nvPr/>
        </p:nvCxnSpPr>
        <p:spPr>
          <a:xfrm>
            <a:off x="3953376" y="0"/>
            <a:ext cx="1219200" cy="6858000"/>
          </a:xfrm>
          <a:prstGeom prst="straightConnector1">
            <a:avLst/>
          </a:prstGeom>
          <a:noFill/>
          <a:ln cap="flat" cmpd="sng" w="9525">
            <a:solidFill>
              <a:srgbClr val="6C911C"/>
            </a:solidFill>
            <a:prstDash val="solid"/>
            <a:round/>
            <a:headEnd len="sm" w="sm" type="none"/>
            <a:tailEnd len="sm" w="sm" type="none"/>
          </a:ln>
        </p:spPr>
      </p:cxnSp>
      <p:cxnSp>
        <p:nvCxnSpPr>
          <p:cNvPr id="187" name="Google Shape;187;p21"/>
          <p:cNvCxnSpPr/>
          <p:nvPr/>
        </p:nvCxnSpPr>
        <p:spPr>
          <a:xfrm flipH="1">
            <a:off x="2133042" y="3681413"/>
            <a:ext cx="4763558" cy="3176587"/>
          </a:xfrm>
          <a:prstGeom prst="straightConnector1">
            <a:avLst/>
          </a:prstGeom>
          <a:noFill/>
          <a:ln cap="flat" cmpd="sng" w="9525">
            <a:solidFill>
              <a:srgbClr val="FEFEFE">
                <a:alpha val="80000"/>
              </a:srgbClr>
            </a:solidFill>
            <a:prstDash val="solid"/>
            <a:round/>
            <a:headEnd len="sm" w="sm" type="none"/>
            <a:tailEnd len="sm" w="sm" type="none"/>
          </a:ln>
        </p:spPr>
      </p:cxnSp>
      <p:sp>
        <p:nvSpPr>
          <p:cNvPr id="188" name="Google Shape;188;p21"/>
          <p:cNvSpPr/>
          <p:nvPr/>
        </p:nvSpPr>
        <p:spPr>
          <a:xfrm>
            <a:off x="3324631"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89" name="Google Shape;189;p21"/>
          <p:cNvSpPr/>
          <p:nvPr/>
        </p:nvSpPr>
        <p:spPr>
          <a:xfrm>
            <a:off x="3746597"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90" name="Google Shape;190;p21"/>
          <p:cNvSpPr/>
          <p:nvPr/>
        </p:nvSpPr>
        <p:spPr>
          <a:xfrm>
            <a:off x="3075488"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a:off x="3477655"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92" name="Google Shape;192;p21"/>
          <p:cNvSpPr/>
          <p:nvPr/>
        </p:nvSpPr>
        <p:spPr>
          <a:xfrm>
            <a:off x="4514821"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txBox="1"/>
          <p:nvPr>
            <p:ph type="title"/>
          </p:nvPr>
        </p:nvSpPr>
        <p:spPr>
          <a:xfrm>
            <a:off x="677334" y="609600"/>
            <a:ext cx="3843375" cy="517562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EFEFE"/>
              </a:buClr>
              <a:buSzPts val="3600"/>
              <a:buFont typeface="Trebuchet MS"/>
              <a:buNone/>
            </a:pPr>
            <a:br>
              <a:rPr lang="en-IN">
                <a:solidFill>
                  <a:srgbClr val="FEFEFE"/>
                </a:solidFill>
              </a:rPr>
            </a:br>
            <a:br>
              <a:rPr lang="en-IN"/>
            </a:br>
            <a:br>
              <a:rPr lang="en-IN"/>
            </a:br>
            <a:r>
              <a:rPr lang="en-IN">
                <a:solidFill>
                  <a:srgbClr val="FEFEFE"/>
                </a:solidFill>
              </a:rPr>
              <a:t>Introduction To Bookstore</a:t>
            </a:r>
            <a:endParaRPr/>
          </a:p>
          <a:p>
            <a:pPr indent="0" lvl="0" marL="0" rtl="0" algn="l">
              <a:spcBef>
                <a:spcPts val="0"/>
              </a:spcBef>
              <a:spcAft>
                <a:spcPts val="0"/>
              </a:spcAft>
              <a:buClr>
                <a:schemeClr val="accent1"/>
              </a:buClr>
              <a:buSzPts val="3600"/>
              <a:buFont typeface="Trebuchet MS"/>
              <a:buNone/>
            </a:pPr>
            <a:r>
              <a:t/>
            </a:r>
            <a:endParaRPr>
              <a:solidFill>
                <a:srgbClr val="FEFEFE"/>
              </a:solidFill>
            </a:endParaRPr>
          </a:p>
          <a:p>
            <a:pPr indent="0" lvl="0" marL="0" rtl="0" algn="l">
              <a:spcBef>
                <a:spcPts val="0"/>
              </a:spcBef>
              <a:spcAft>
                <a:spcPts val="0"/>
              </a:spcAft>
              <a:buClr>
                <a:schemeClr val="accent1"/>
              </a:buClr>
              <a:buSzPts val="3600"/>
              <a:buFont typeface="Trebuchet MS"/>
              <a:buNone/>
            </a:pPr>
            <a:r>
              <a:t/>
            </a:r>
            <a:endParaRPr>
              <a:solidFill>
                <a:srgbClr val="FEFEFE"/>
              </a:solidFill>
            </a:endParaRPr>
          </a:p>
          <a:p>
            <a:pPr indent="0" lvl="0" marL="0" rtl="0" algn="l">
              <a:spcBef>
                <a:spcPts val="0"/>
              </a:spcBef>
              <a:spcAft>
                <a:spcPts val="0"/>
              </a:spcAft>
              <a:buClr>
                <a:schemeClr val="accent1"/>
              </a:buClr>
              <a:buSzPts val="3600"/>
              <a:buFont typeface="Trebuchet MS"/>
              <a:buNone/>
            </a:pPr>
            <a:r>
              <a:t/>
            </a:r>
            <a:endParaRPr>
              <a:solidFill>
                <a:srgbClr val="FEFEFE"/>
              </a:solidFill>
            </a:endParaRPr>
          </a:p>
        </p:txBody>
      </p:sp>
      <p:sp>
        <p:nvSpPr>
          <p:cNvPr id="194" name="Google Shape;194;p21"/>
          <p:cNvSpPr/>
          <p:nvPr/>
        </p:nvSpPr>
        <p:spPr>
          <a:xfrm>
            <a:off x="5082154" y="-8467"/>
            <a:ext cx="7109846" cy="6866467"/>
          </a:xfrm>
          <a:custGeom>
            <a:rect b="b" l="l" r="r" t="t"/>
            <a:pathLst>
              <a:path extrusionOk="0" h="6866467" w="7109846">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195" name="Google Shape;195;p21"/>
          <p:cNvSpPr txBox="1"/>
          <p:nvPr>
            <p:ph idx="1" type="body"/>
          </p:nvPr>
        </p:nvSpPr>
        <p:spPr>
          <a:xfrm>
            <a:off x="6116084" y="609601"/>
            <a:ext cx="5511296" cy="5175624"/>
          </a:xfrm>
          <a:prstGeom prst="rect">
            <a:avLst/>
          </a:prstGeom>
          <a:noFill/>
          <a:ln>
            <a:noFill/>
          </a:ln>
        </p:spPr>
        <p:txBody>
          <a:bodyPr anchorCtr="0" anchor="ctr" bIns="45700" lIns="91425" spcFirstLastPara="1" rIns="91425" wrap="square" tIns="45700">
            <a:normAutofit lnSpcReduction="10000"/>
          </a:bodyPr>
          <a:lstStyle/>
          <a:p>
            <a:pPr indent="-342900" lvl="0" marL="342900" rtl="0" algn="l">
              <a:lnSpc>
                <a:spcPct val="90000"/>
              </a:lnSpc>
              <a:spcBef>
                <a:spcPts val="0"/>
              </a:spcBef>
              <a:spcAft>
                <a:spcPts val="0"/>
              </a:spcAft>
              <a:buSzPts val="1360"/>
              <a:buChar char="►"/>
            </a:pPr>
            <a:r>
              <a:rPr lang="en-IN" sz="1700">
                <a:solidFill>
                  <a:srgbClr val="FFFFFF"/>
                </a:solidFill>
              </a:rPr>
              <a:t>The Internet has been favored by more and more people for its high efficiency and richness, and e-commerce has emerged. The online bookstore is a form of e-commerce and book sales industry in one form, it has many advantages, such as: Bookstore size is relatively small, cost savings; transaction activities can be anytime, anywhere, improve service efficiency, The information is complete, more convenient retrieval , the new book information on the new, consumers can see in a timely manner, trading activities can be launched immediately, so online bookstore in today's era of development is extremely rapid. Online bookstore system is the main function of the trading platform for the site, consumers can connect to the Internet through the computer into the online bookstore and then check the book information, if you need to purchase should be registered landing, select their own books, submit orders and pay Operation to complete the entire book ordering process, to achieve online transactions</a:t>
            </a:r>
            <a:endParaRPr sz="1700"/>
          </a:p>
          <a:p>
            <a:pPr indent="-256540" lvl="0" marL="342900" rtl="0" algn="l">
              <a:lnSpc>
                <a:spcPct val="90000"/>
              </a:lnSpc>
              <a:spcBef>
                <a:spcPts val="1000"/>
              </a:spcBef>
              <a:spcAft>
                <a:spcPts val="0"/>
              </a:spcAft>
              <a:buSzPts val="1360"/>
              <a:buNone/>
            </a:pPr>
            <a:r>
              <a:t/>
            </a:r>
            <a:endParaRPr sz="17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9" name="Shape 199"/>
        <p:cNvGrpSpPr/>
        <p:nvPr/>
      </p:nvGrpSpPr>
      <p:grpSpPr>
        <a:xfrm>
          <a:off x="0" y="0"/>
          <a:ext cx="0" cy="0"/>
          <a:chOff x="0" y="0"/>
          <a:chExt cx="0" cy="0"/>
        </a:xfrm>
      </p:grpSpPr>
      <p:sp>
        <p:nvSpPr>
          <p:cNvPr id="200" name="Google Shape;200;p22"/>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01" name="Google Shape;201;p22"/>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cxnSp>
        <p:nvCxnSpPr>
          <p:cNvPr id="202" name="Google Shape;202;p22"/>
          <p:cNvCxnSpPr/>
          <p:nvPr/>
        </p:nvCxnSpPr>
        <p:spPr>
          <a:xfrm>
            <a:off x="3953376" y="0"/>
            <a:ext cx="1219200" cy="6858000"/>
          </a:xfrm>
          <a:prstGeom prst="straightConnector1">
            <a:avLst/>
          </a:prstGeom>
          <a:noFill/>
          <a:ln cap="flat" cmpd="sng" w="9525">
            <a:solidFill>
              <a:srgbClr val="6C911C"/>
            </a:solidFill>
            <a:prstDash val="solid"/>
            <a:round/>
            <a:headEnd len="sm" w="sm" type="none"/>
            <a:tailEnd len="sm" w="sm" type="none"/>
          </a:ln>
        </p:spPr>
      </p:cxnSp>
      <p:cxnSp>
        <p:nvCxnSpPr>
          <p:cNvPr id="203" name="Google Shape;203;p22"/>
          <p:cNvCxnSpPr/>
          <p:nvPr/>
        </p:nvCxnSpPr>
        <p:spPr>
          <a:xfrm flipH="1">
            <a:off x="2133042" y="3681413"/>
            <a:ext cx="4763558" cy="3176587"/>
          </a:xfrm>
          <a:prstGeom prst="straightConnector1">
            <a:avLst/>
          </a:prstGeom>
          <a:noFill/>
          <a:ln cap="flat" cmpd="sng" w="9525">
            <a:solidFill>
              <a:srgbClr val="FEFEFE">
                <a:alpha val="80000"/>
              </a:srgbClr>
            </a:solidFill>
            <a:prstDash val="solid"/>
            <a:round/>
            <a:headEnd len="sm" w="sm" type="none"/>
            <a:tailEnd len="sm" w="sm" type="none"/>
          </a:ln>
        </p:spPr>
      </p:cxnSp>
      <p:sp>
        <p:nvSpPr>
          <p:cNvPr id="204" name="Google Shape;204;p22"/>
          <p:cNvSpPr/>
          <p:nvPr/>
        </p:nvSpPr>
        <p:spPr>
          <a:xfrm>
            <a:off x="3324631"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05" name="Google Shape;205;p22"/>
          <p:cNvSpPr/>
          <p:nvPr/>
        </p:nvSpPr>
        <p:spPr>
          <a:xfrm>
            <a:off x="3746597"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06" name="Google Shape;206;p22"/>
          <p:cNvSpPr/>
          <p:nvPr/>
        </p:nvSpPr>
        <p:spPr>
          <a:xfrm>
            <a:off x="3075488"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p:nvPr/>
        </p:nvSpPr>
        <p:spPr>
          <a:xfrm>
            <a:off x="3477655"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208" name="Google Shape;208;p22"/>
          <p:cNvSpPr/>
          <p:nvPr/>
        </p:nvSpPr>
        <p:spPr>
          <a:xfrm>
            <a:off x="4514821"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txBox="1"/>
          <p:nvPr>
            <p:ph type="title"/>
          </p:nvPr>
        </p:nvSpPr>
        <p:spPr>
          <a:xfrm>
            <a:off x="677334" y="609600"/>
            <a:ext cx="3843375" cy="517562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EFEFE"/>
              </a:buClr>
              <a:buSzPts val="3600"/>
              <a:buFont typeface="Trebuchet MS"/>
              <a:buNone/>
            </a:pPr>
            <a:r>
              <a:rPr lang="en-IN">
                <a:solidFill>
                  <a:srgbClr val="FEFEFE"/>
                </a:solidFill>
              </a:rPr>
              <a:t>Introduction  To  Bookstore</a:t>
            </a:r>
            <a:endParaRPr/>
          </a:p>
        </p:txBody>
      </p:sp>
      <p:sp>
        <p:nvSpPr>
          <p:cNvPr id="210" name="Google Shape;210;p22"/>
          <p:cNvSpPr/>
          <p:nvPr/>
        </p:nvSpPr>
        <p:spPr>
          <a:xfrm>
            <a:off x="5082154" y="-8467"/>
            <a:ext cx="7109846" cy="6866467"/>
          </a:xfrm>
          <a:custGeom>
            <a:rect b="b" l="l" r="r" t="t"/>
            <a:pathLst>
              <a:path extrusionOk="0" h="6866467" w="7109846">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11" name="Google Shape;211;p22"/>
          <p:cNvSpPr txBox="1"/>
          <p:nvPr>
            <p:ph idx="1" type="body"/>
          </p:nvPr>
        </p:nvSpPr>
        <p:spPr>
          <a:xfrm>
            <a:off x="6116084" y="609601"/>
            <a:ext cx="5511296" cy="5175624"/>
          </a:xfrm>
          <a:prstGeom prst="rect">
            <a:avLst/>
          </a:prstGeom>
          <a:noFill/>
          <a:ln>
            <a:noFill/>
          </a:ln>
        </p:spPr>
        <p:txBody>
          <a:bodyPr anchorCtr="0" anchor="ctr" bIns="45700" lIns="91425" spcFirstLastPara="1" rIns="91425" wrap="square" tIns="45700">
            <a:normAutofit fontScale="92500" lnSpcReduction="10000"/>
          </a:bodyPr>
          <a:lstStyle/>
          <a:p>
            <a:pPr indent="-342900" lvl="0" marL="342900" rtl="0" algn="l">
              <a:spcBef>
                <a:spcPts val="0"/>
              </a:spcBef>
              <a:spcAft>
                <a:spcPts val="0"/>
              </a:spcAft>
              <a:buSzPct val="79999"/>
              <a:buChar char="►"/>
            </a:pPr>
            <a:r>
              <a:rPr lang="en-IN">
                <a:solidFill>
                  <a:srgbClr val="FFFFFF"/>
                </a:solidFill>
              </a:rPr>
              <a:t>With the online bookstore system, consumers do not need to blindly go to various places to find their own books, but only in a computer connected to the Internet log on online bookstore system, in the search box, type you want to find Of the book information retrieval, you can efficiently know whether the site has its own books, if you can online direct purchase, if not, you can change the home bookstore to continue to search or provide advice to the seller in order to supply, This greatly facilitates every consumer, saving time and labor. The online bookstore system can not only reduce costs, save time, space, to bring convenience to everyone, but also to promote the development of the logistics industry, serve three purposes, mutual benefit. More importantly, in today's world, the increasingly close ties between countries, more frequent exchanges, the economy tends to globalization, which promote the future development of online bookstore system has some practical significance.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15" name="Shape 215"/>
        <p:cNvGrpSpPr/>
        <p:nvPr/>
      </p:nvGrpSpPr>
      <p:grpSpPr>
        <a:xfrm>
          <a:off x="0" y="0"/>
          <a:ext cx="0" cy="0"/>
          <a:chOff x="0" y="0"/>
          <a:chExt cx="0" cy="0"/>
        </a:xfrm>
      </p:grpSpPr>
      <p:sp>
        <p:nvSpPr>
          <p:cNvPr id="216" name="Google Shape;216;p23"/>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17" name="Google Shape;217;p23"/>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cxnSp>
        <p:nvCxnSpPr>
          <p:cNvPr id="218" name="Google Shape;218;p23"/>
          <p:cNvCxnSpPr/>
          <p:nvPr/>
        </p:nvCxnSpPr>
        <p:spPr>
          <a:xfrm>
            <a:off x="3953376" y="0"/>
            <a:ext cx="1219200" cy="6858000"/>
          </a:xfrm>
          <a:prstGeom prst="straightConnector1">
            <a:avLst/>
          </a:prstGeom>
          <a:noFill/>
          <a:ln cap="flat" cmpd="sng" w="9525">
            <a:solidFill>
              <a:srgbClr val="6C911C"/>
            </a:solidFill>
            <a:prstDash val="solid"/>
            <a:round/>
            <a:headEnd len="sm" w="sm" type="none"/>
            <a:tailEnd len="sm" w="sm" type="none"/>
          </a:ln>
        </p:spPr>
      </p:cxnSp>
      <p:cxnSp>
        <p:nvCxnSpPr>
          <p:cNvPr id="219" name="Google Shape;219;p23"/>
          <p:cNvCxnSpPr/>
          <p:nvPr/>
        </p:nvCxnSpPr>
        <p:spPr>
          <a:xfrm flipH="1">
            <a:off x="2133042" y="3681413"/>
            <a:ext cx="4763558" cy="3176587"/>
          </a:xfrm>
          <a:prstGeom prst="straightConnector1">
            <a:avLst/>
          </a:prstGeom>
          <a:noFill/>
          <a:ln cap="flat" cmpd="sng" w="9525">
            <a:solidFill>
              <a:srgbClr val="FEFEFE">
                <a:alpha val="80000"/>
              </a:srgbClr>
            </a:solidFill>
            <a:prstDash val="solid"/>
            <a:round/>
            <a:headEnd len="sm" w="sm" type="none"/>
            <a:tailEnd len="sm" w="sm" type="none"/>
          </a:ln>
        </p:spPr>
      </p:cxnSp>
      <p:sp>
        <p:nvSpPr>
          <p:cNvPr id="220" name="Google Shape;220;p23"/>
          <p:cNvSpPr/>
          <p:nvPr/>
        </p:nvSpPr>
        <p:spPr>
          <a:xfrm>
            <a:off x="3324631"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21" name="Google Shape;221;p23"/>
          <p:cNvSpPr/>
          <p:nvPr/>
        </p:nvSpPr>
        <p:spPr>
          <a:xfrm>
            <a:off x="3746597"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22" name="Google Shape;222;p23"/>
          <p:cNvSpPr/>
          <p:nvPr/>
        </p:nvSpPr>
        <p:spPr>
          <a:xfrm>
            <a:off x="3075488"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3477655"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224" name="Google Shape;224;p23"/>
          <p:cNvSpPr/>
          <p:nvPr/>
        </p:nvSpPr>
        <p:spPr>
          <a:xfrm>
            <a:off x="4514821"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txBox="1"/>
          <p:nvPr>
            <p:ph type="title"/>
          </p:nvPr>
        </p:nvSpPr>
        <p:spPr>
          <a:xfrm>
            <a:off x="677334" y="609600"/>
            <a:ext cx="3843375" cy="517562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EFEFE"/>
              </a:buClr>
              <a:buSzPts val="3600"/>
              <a:buFont typeface="Trebuchet MS"/>
              <a:buNone/>
            </a:pPr>
            <a:r>
              <a:rPr lang="en-IN">
                <a:solidFill>
                  <a:srgbClr val="FEFEFE"/>
                </a:solidFill>
              </a:rPr>
              <a:t>TOOLS AND ENVIRONMENT</a:t>
            </a:r>
            <a:br>
              <a:rPr lang="en-IN">
                <a:solidFill>
                  <a:srgbClr val="FEFEFE"/>
                </a:solidFill>
              </a:rPr>
            </a:br>
            <a:r>
              <a:rPr lang="en-IN">
                <a:solidFill>
                  <a:srgbClr val="FEFEFE"/>
                </a:solidFill>
              </a:rPr>
              <a:t>HTML</a:t>
            </a:r>
            <a:endParaRPr>
              <a:solidFill>
                <a:srgbClr val="FEFEFE"/>
              </a:solidFill>
            </a:endParaRPr>
          </a:p>
          <a:p>
            <a:pPr indent="0" lvl="0" marL="0" rtl="0" algn="l">
              <a:spcBef>
                <a:spcPts val="0"/>
              </a:spcBef>
              <a:spcAft>
                <a:spcPts val="0"/>
              </a:spcAft>
              <a:buClr>
                <a:schemeClr val="accent1"/>
              </a:buClr>
              <a:buSzPts val="3600"/>
              <a:buFont typeface="Trebuchet MS"/>
              <a:buNone/>
            </a:pPr>
            <a:r>
              <a:t/>
            </a:r>
            <a:endParaRPr>
              <a:solidFill>
                <a:srgbClr val="FEFEFE"/>
              </a:solidFill>
            </a:endParaRPr>
          </a:p>
        </p:txBody>
      </p:sp>
      <p:sp>
        <p:nvSpPr>
          <p:cNvPr id="226" name="Google Shape;226;p23"/>
          <p:cNvSpPr/>
          <p:nvPr/>
        </p:nvSpPr>
        <p:spPr>
          <a:xfrm>
            <a:off x="5082154" y="-8467"/>
            <a:ext cx="7109846" cy="6866467"/>
          </a:xfrm>
          <a:custGeom>
            <a:rect b="b" l="l" r="r" t="t"/>
            <a:pathLst>
              <a:path extrusionOk="0" h="6866467" w="7109846">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27" name="Google Shape;227;p23"/>
          <p:cNvSpPr txBox="1"/>
          <p:nvPr>
            <p:ph idx="1" type="body"/>
          </p:nvPr>
        </p:nvSpPr>
        <p:spPr>
          <a:xfrm>
            <a:off x="6116084" y="609601"/>
            <a:ext cx="5511296" cy="5175624"/>
          </a:xfrm>
          <a:prstGeom prst="rect">
            <a:avLst/>
          </a:prstGeom>
          <a:noFill/>
          <a:ln>
            <a:noFill/>
          </a:ln>
        </p:spPr>
        <p:txBody>
          <a:bodyPr anchorCtr="0" anchor="ctr" bIns="45700" lIns="91425" spcFirstLastPara="1" rIns="91425" wrap="square" tIns="45700">
            <a:normAutofit/>
          </a:bodyPr>
          <a:lstStyle/>
          <a:p>
            <a:pPr indent="-342900" lvl="0" marL="342900" rtl="0" algn="l">
              <a:lnSpc>
                <a:spcPct val="90000"/>
              </a:lnSpc>
              <a:spcBef>
                <a:spcPts val="0"/>
              </a:spcBef>
              <a:spcAft>
                <a:spcPts val="0"/>
              </a:spcAft>
              <a:buSzPts val="1200"/>
              <a:buChar char="►"/>
            </a:pPr>
            <a:r>
              <a:rPr b="1" lang="en-IN" sz="1500" u="sng">
                <a:solidFill>
                  <a:srgbClr val="FFFFFF"/>
                </a:solidFill>
                <a:latin typeface="Microsoft YaHei"/>
                <a:ea typeface="Microsoft YaHei"/>
                <a:cs typeface="Microsoft YaHei"/>
                <a:sym typeface="Microsoft YaHei"/>
              </a:rPr>
              <a:t>HTML</a:t>
            </a:r>
            <a:r>
              <a:rPr b="1" lang="en-IN" sz="1500">
                <a:solidFill>
                  <a:srgbClr val="FFFFFF"/>
                </a:solidFill>
                <a:latin typeface="Microsoft YaHei"/>
                <a:ea typeface="Microsoft YaHei"/>
                <a:cs typeface="Microsoft YaHei"/>
                <a:sym typeface="Microsoft YaHei"/>
              </a:rPr>
              <a:t>:-</a:t>
            </a:r>
            <a:r>
              <a:rPr lang="en-IN" sz="1500">
                <a:solidFill>
                  <a:srgbClr val="FFFFFF"/>
                </a:solidFill>
                <a:latin typeface="Microsoft YaHei"/>
                <a:ea typeface="Microsoft YaHei"/>
                <a:cs typeface="Microsoft YaHei"/>
                <a:sym typeface="Microsoft YaHei"/>
              </a:rPr>
              <a:t>The </a:t>
            </a:r>
            <a:r>
              <a:rPr b="1" lang="en-IN" sz="1500">
                <a:solidFill>
                  <a:srgbClr val="FFFFFF"/>
                </a:solidFill>
                <a:latin typeface="Microsoft YaHei"/>
                <a:ea typeface="Microsoft YaHei"/>
                <a:cs typeface="Microsoft YaHei"/>
                <a:sym typeface="Microsoft YaHei"/>
              </a:rPr>
              <a:t>HyperText Markup Language</a:t>
            </a:r>
            <a:r>
              <a:rPr lang="en-IN" sz="1500">
                <a:solidFill>
                  <a:srgbClr val="FFFFFF"/>
                </a:solidFill>
                <a:latin typeface="Microsoft YaHei"/>
                <a:ea typeface="Microsoft YaHei"/>
                <a:cs typeface="Microsoft YaHei"/>
                <a:sym typeface="Microsoft YaHei"/>
              </a:rPr>
              <a:t> or </a:t>
            </a:r>
            <a:r>
              <a:rPr b="1" lang="en-IN" sz="1500">
                <a:solidFill>
                  <a:srgbClr val="FFFFFF"/>
                </a:solidFill>
                <a:latin typeface="Microsoft YaHei"/>
                <a:ea typeface="Microsoft YaHei"/>
                <a:cs typeface="Microsoft YaHei"/>
                <a:sym typeface="Microsoft YaHei"/>
              </a:rPr>
              <a:t>HTML</a:t>
            </a:r>
            <a:r>
              <a:rPr lang="en-IN" sz="1500">
                <a:solidFill>
                  <a:srgbClr val="FFFFFF"/>
                </a:solidFill>
                <a:latin typeface="Microsoft YaHei"/>
                <a:ea typeface="Microsoft YaHei"/>
                <a:cs typeface="Microsoft YaHei"/>
                <a:sym typeface="Microsoft YaHei"/>
              </a:rPr>
              <a:t> is the standard markup language for documents designed to be displayed in a web browser. It can be assisted by technologies such as Cascading Style Sheets (CSS) and scripting languages such as JavaScript.</a:t>
            </a:r>
            <a:endParaRPr/>
          </a:p>
          <a:p>
            <a:pPr indent="-266700" lvl="0" marL="342900" rtl="0" algn="l">
              <a:lnSpc>
                <a:spcPct val="90000"/>
              </a:lnSpc>
              <a:spcBef>
                <a:spcPts val="750"/>
              </a:spcBef>
              <a:spcAft>
                <a:spcPts val="0"/>
              </a:spcAft>
              <a:buSzPts val="1200"/>
              <a:buNone/>
            </a:pPr>
            <a:r>
              <a:t/>
            </a:r>
            <a:endParaRPr sz="1500">
              <a:solidFill>
                <a:srgbClr val="FFFFFF"/>
              </a:solidFill>
              <a:latin typeface="Microsoft YaHei"/>
              <a:ea typeface="Microsoft YaHei"/>
              <a:cs typeface="Microsoft YaHei"/>
              <a:sym typeface="Microsoft YaHei"/>
            </a:endParaRPr>
          </a:p>
          <a:p>
            <a:pPr indent="-342900" lvl="0" marL="342900" rtl="0" algn="l">
              <a:lnSpc>
                <a:spcPct val="90000"/>
              </a:lnSpc>
              <a:spcBef>
                <a:spcPts val="750"/>
              </a:spcBef>
              <a:spcAft>
                <a:spcPts val="0"/>
              </a:spcAft>
              <a:buSzPts val="1725"/>
              <a:buChar char="►"/>
            </a:pPr>
            <a:r>
              <a:rPr lang="en-IN" sz="1500">
                <a:solidFill>
                  <a:srgbClr val="FFFFFF"/>
                </a:solidFill>
                <a:latin typeface="Microsoft YaHei"/>
                <a:ea typeface="Microsoft YaHei"/>
                <a:cs typeface="Microsoft YaHei"/>
                <a:sym typeface="Microsoft YaHei"/>
              </a:rPr>
              <a:t>HTML can embed programs written in a scripting language such as JavaScript, which affects the behavior and content of web pages. Inclusion of CSS defines the look and layout of content. The World Wide Web Consortium (W3C), former maintainer of the HTML and current maintainer of the CSS standards, has encouraged the use of CSS over explicit presentational HTML since 1997. A form of HTML, known as HTML5, is used to display video and audio, primarily using the &lt;</a:t>
            </a:r>
            <a:r>
              <a:rPr b="1" lang="en-IN" sz="1500">
                <a:solidFill>
                  <a:srgbClr val="FFFFFF"/>
                </a:solidFill>
                <a:latin typeface="Microsoft YaHei"/>
                <a:ea typeface="Microsoft YaHei"/>
                <a:cs typeface="Microsoft YaHei"/>
                <a:sym typeface="Microsoft YaHei"/>
              </a:rPr>
              <a:t>canvas</a:t>
            </a:r>
            <a:r>
              <a:rPr lang="en-IN" sz="1500">
                <a:solidFill>
                  <a:srgbClr val="FFFFFF"/>
                </a:solidFill>
                <a:latin typeface="Microsoft YaHei"/>
                <a:ea typeface="Microsoft YaHei"/>
                <a:cs typeface="Microsoft YaHei"/>
                <a:sym typeface="Microsoft YaHei"/>
              </a:rPr>
              <a:t>&gt; element, in collaboration with javascript</a:t>
            </a:r>
            <a:r>
              <a:rPr lang="en-IN" sz="1500">
                <a:solidFill>
                  <a:srgbClr val="FFFFFF"/>
                </a:solidFill>
                <a:latin typeface="Courier New"/>
                <a:ea typeface="Courier New"/>
                <a:cs typeface="Courier New"/>
                <a:sym typeface="Courier New"/>
              </a:rPr>
              <a:t>.</a:t>
            </a:r>
            <a:endParaRPr sz="1500">
              <a:solidFill>
                <a:srgbClr val="FFFFFF"/>
              </a:solidFill>
            </a:endParaRPr>
          </a:p>
          <a:p>
            <a:pPr indent="-233363" lvl="0" marL="342900" rtl="0" algn="l">
              <a:lnSpc>
                <a:spcPct val="90000"/>
              </a:lnSpc>
              <a:spcBef>
                <a:spcPts val="750"/>
              </a:spcBef>
              <a:spcAft>
                <a:spcPts val="0"/>
              </a:spcAft>
              <a:buSzPts val="1725"/>
              <a:buNone/>
            </a:pPr>
            <a:r>
              <a:t/>
            </a:r>
            <a:endParaRPr sz="1500">
              <a:solidFill>
                <a:srgbClr val="FFFFFF"/>
              </a:solidFill>
            </a:endParaRPr>
          </a:p>
          <a:p>
            <a:pPr indent="-233363" lvl="0" marL="342900" rtl="0" algn="l">
              <a:lnSpc>
                <a:spcPct val="90000"/>
              </a:lnSpc>
              <a:spcBef>
                <a:spcPts val="1000"/>
              </a:spcBef>
              <a:spcAft>
                <a:spcPts val="0"/>
              </a:spcAft>
              <a:buSzPts val="1725"/>
              <a:buNone/>
            </a:pPr>
            <a:r>
              <a:t/>
            </a:r>
            <a:endParaRPr sz="15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31" name="Shape 231"/>
        <p:cNvGrpSpPr/>
        <p:nvPr/>
      </p:nvGrpSpPr>
      <p:grpSpPr>
        <a:xfrm>
          <a:off x="0" y="0"/>
          <a:ext cx="0" cy="0"/>
          <a:chOff x="0" y="0"/>
          <a:chExt cx="0" cy="0"/>
        </a:xfrm>
      </p:grpSpPr>
      <p:sp>
        <p:nvSpPr>
          <p:cNvPr id="232" name="Google Shape;232;p24"/>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33" name="Google Shape;233;p24"/>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cxnSp>
        <p:nvCxnSpPr>
          <p:cNvPr id="234" name="Google Shape;234;p24"/>
          <p:cNvCxnSpPr/>
          <p:nvPr/>
        </p:nvCxnSpPr>
        <p:spPr>
          <a:xfrm>
            <a:off x="3953376" y="0"/>
            <a:ext cx="1219200" cy="6858000"/>
          </a:xfrm>
          <a:prstGeom prst="straightConnector1">
            <a:avLst/>
          </a:prstGeom>
          <a:noFill/>
          <a:ln cap="flat" cmpd="sng" w="9525">
            <a:solidFill>
              <a:srgbClr val="6C911C"/>
            </a:solidFill>
            <a:prstDash val="solid"/>
            <a:round/>
            <a:headEnd len="sm" w="sm" type="none"/>
            <a:tailEnd len="sm" w="sm" type="none"/>
          </a:ln>
        </p:spPr>
      </p:cxnSp>
      <p:cxnSp>
        <p:nvCxnSpPr>
          <p:cNvPr id="235" name="Google Shape;235;p24"/>
          <p:cNvCxnSpPr/>
          <p:nvPr/>
        </p:nvCxnSpPr>
        <p:spPr>
          <a:xfrm flipH="1">
            <a:off x="2133042" y="3681413"/>
            <a:ext cx="4763558" cy="3176587"/>
          </a:xfrm>
          <a:prstGeom prst="straightConnector1">
            <a:avLst/>
          </a:prstGeom>
          <a:noFill/>
          <a:ln cap="flat" cmpd="sng" w="9525">
            <a:solidFill>
              <a:srgbClr val="FEFEFE">
                <a:alpha val="80000"/>
              </a:srgbClr>
            </a:solidFill>
            <a:prstDash val="solid"/>
            <a:round/>
            <a:headEnd len="sm" w="sm" type="none"/>
            <a:tailEnd len="sm" w="sm" type="none"/>
          </a:ln>
        </p:spPr>
      </p:cxnSp>
      <p:sp>
        <p:nvSpPr>
          <p:cNvPr id="236" name="Google Shape;236;p24"/>
          <p:cNvSpPr/>
          <p:nvPr/>
        </p:nvSpPr>
        <p:spPr>
          <a:xfrm>
            <a:off x="3324631"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37" name="Google Shape;237;p24"/>
          <p:cNvSpPr/>
          <p:nvPr/>
        </p:nvSpPr>
        <p:spPr>
          <a:xfrm>
            <a:off x="3746597"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38" name="Google Shape;238;p24"/>
          <p:cNvSpPr/>
          <p:nvPr/>
        </p:nvSpPr>
        <p:spPr>
          <a:xfrm>
            <a:off x="3075488"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3477655"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240" name="Google Shape;240;p24"/>
          <p:cNvSpPr/>
          <p:nvPr/>
        </p:nvSpPr>
        <p:spPr>
          <a:xfrm>
            <a:off x="4514821"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txBox="1"/>
          <p:nvPr>
            <p:ph type="title"/>
          </p:nvPr>
        </p:nvSpPr>
        <p:spPr>
          <a:xfrm>
            <a:off x="677334" y="609600"/>
            <a:ext cx="3843375" cy="517562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EFEFE"/>
              </a:buClr>
              <a:buSzPts val="3600"/>
              <a:buFont typeface="Trebuchet MS"/>
              <a:buNone/>
            </a:pPr>
            <a:r>
              <a:rPr lang="en-IN">
                <a:solidFill>
                  <a:srgbClr val="FEFEFE"/>
                </a:solidFill>
              </a:rPr>
              <a:t>TOOLS AND ENVIRONMENT </a:t>
            </a:r>
            <a:br>
              <a:rPr lang="en-IN">
                <a:solidFill>
                  <a:srgbClr val="FEFEFE"/>
                </a:solidFill>
              </a:rPr>
            </a:br>
            <a:r>
              <a:rPr lang="en-IN">
                <a:solidFill>
                  <a:srgbClr val="FEFEFE"/>
                </a:solidFill>
              </a:rPr>
              <a:t>SQL</a:t>
            </a:r>
            <a:endParaRPr/>
          </a:p>
          <a:p>
            <a:pPr indent="0" lvl="0" marL="0" rtl="0" algn="l">
              <a:spcBef>
                <a:spcPts val="0"/>
              </a:spcBef>
              <a:spcAft>
                <a:spcPts val="0"/>
              </a:spcAft>
              <a:buClr>
                <a:schemeClr val="accent1"/>
              </a:buClr>
              <a:buSzPts val="3600"/>
              <a:buFont typeface="Trebuchet MS"/>
              <a:buNone/>
            </a:pPr>
            <a:r>
              <a:t/>
            </a:r>
            <a:endParaRPr>
              <a:solidFill>
                <a:srgbClr val="FEFEFE"/>
              </a:solidFill>
            </a:endParaRPr>
          </a:p>
        </p:txBody>
      </p:sp>
      <p:sp>
        <p:nvSpPr>
          <p:cNvPr id="242" name="Google Shape;242;p24"/>
          <p:cNvSpPr/>
          <p:nvPr/>
        </p:nvSpPr>
        <p:spPr>
          <a:xfrm>
            <a:off x="5082154" y="-8467"/>
            <a:ext cx="7109846" cy="6866467"/>
          </a:xfrm>
          <a:custGeom>
            <a:rect b="b" l="l" r="r" t="t"/>
            <a:pathLst>
              <a:path extrusionOk="0" h="6866467" w="7109846">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43" name="Google Shape;243;p24"/>
          <p:cNvSpPr txBox="1"/>
          <p:nvPr>
            <p:ph idx="1" type="body"/>
          </p:nvPr>
        </p:nvSpPr>
        <p:spPr>
          <a:xfrm>
            <a:off x="6116084" y="609601"/>
            <a:ext cx="5511296" cy="5175624"/>
          </a:xfrm>
          <a:prstGeom prst="rect">
            <a:avLst/>
          </a:prstGeom>
          <a:noFill/>
          <a:ln>
            <a:noFill/>
          </a:ln>
        </p:spPr>
        <p:txBody>
          <a:bodyPr anchorCtr="0" anchor="ctr" bIns="34275" lIns="68575" spcFirstLastPara="1" rIns="68575" wrap="square" tIns="34275">
            <a:noAutofit/>
          </a:bodyPr>
          <a:lstStyle/>
          <a:p>
            <a:pPr indent="-342900" lvl="0" marL="342900" rtl="0" algn="l">
              <a:lnSpc>
                <a:spcPct val="90000"/>
              </a:lnSpc>
              <a:spcBef>
                <a:spcPts val="0"/>
              </a:spcBef>
              <a:spcAft>
                <a:spcPts val="0"/>
              </a:spcAft>
              <a:buSzPts val="1920"/>
              <a:buChar char="►"/>
            </a:pPr>
            <a:r>
              <a:rPr lang="en-IN" sz="2400"/>
              <a:t>SQLite</a:t>
            </a:r>
            <a:r>
              <a:rPr lang="en-IN"/>
              <a:t>:-SQLite is an in-process library that implements a self-contained, serverless, zero-configuration, transactional SQL database engine. The code for SQLite is in the public domain and is thus free for use for any purpose, commercial or private. SQLite is the most widely deployed database in the world with more applications than we can count, including several high-profile projects. </a:t>
            </a:r>
            <a:endParaRPr/>
          </a:p>
          <a:p>
            <a:pPr indent="-342900" lvl="0" marL="342900" rtl="0" algn="l">
              <a:lnSpc>
                <a:spcPct val="90000"/>
              </a:lnSpc>
              <a:spcBef>
                <a:spcPts val="1350"/>
              </a:spcBef>
              <a:spcAft>
                <a:spcPts val="0"/>
              </a:spcAft>
              <a:buSzPts val="1920"/>
              <a:buChar char="►"/>
            </a:pPr>
            <a:r>
              <a:rPr lang="en-IN" sz="2400"/>
              <a:t>Due to the server</a:t>
            </a:r>
            <a:r>
              <a:rPr lang="en-IN"/>
              <a:t>-less design, SQLite applications require less configuration than client–server databases. SQLite is called zero-conf because it does not require service management (such as startup scripts) or access control based on GRANT and passwords. Access control is handled by means of file-system permissions given to the database file itself. </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47" name="Shape 247"/>
        <p:cNvGrpSpPr/>
        <p:nvPr/>
      </p:nvGrpSpPr>
      <p:grpSpPr>
        <a:xfrm>
          <a:off x="0" y="0"/>
          <a:ext cx="0" cy="0"/>
          <a:chOff x="0" y="0"/>
          <a:chExt cx="0" cy="0"/>
        </a:xfrm>
      </p:grpSpPr>
      <p:sp>
        <p:nvSpPr>
          <p:cNvPr id="248" name="Google Shape;248;p25"/>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49" name="Google Shape;249;p25"/>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cxnSp>
        <p:nvCxnSpPr>
          <p:cNvPr id="250" name="Google Shape;250;p25"/>
          <p:cNvCxnSpPr/>
          <p:nvPr/>
        </p:nvCxnSpPr>
        <p:spPr>
          <a:xfrm>
            <a:off x="3953376" y="0"/>
            <a:ext cx="1219200" cy="6858000"/>
          </a:xfrm>
          <a:prstGeom prst="straightConnector1">
            <a:avLst/>
          </a:prstGeom>
          <a:noFill/>
          <a:ln cap="flat" cmpd="sng" w="9525">
            <a:solidFill>
              <a:srgbClr val="6C911C"/>
            </a:solidFill>
            <a:prstDash val="solid"/>
            <a:round/>
            <a:headEnd len="sm" w="sm" type="none"/>
            <a:tailEnd len="sm" w="sm" type="none"/>
          </a:ln>
        </p:spPr>
      </p:cxnSp>
      <p:cxnSp>
        <p:nvCxnSpPr>
          <p:cNvPr id="251" name="Google Shape;251;p25"/>
          <p:cNvCxnSpPr/>
          <p:nvPr/>
        </p:nvCxnSpPr>
        <p:spPr>
          <a:xfrm flipH="1">
            <a:off x="2133042" y="3681413"/>
            <a:ext cx="4763558" cy="3176587"/>
          </a:xfrm>
          <a:prstGeom prst="straightConnector1">
            <a:avLst/>
          </a:prstGeom>
          <a:noFill/>
          <a:ln cap="flat" cmpd="sng" w="9525">
            <a:solidFill>
              <a:srgbClr val="FEFEFE">
                <a:alpha val="80000"/>
              </a:srgbClr>
            </a:solidFill>
            <a:prstDash val="solid"/>
            <a:round/>
            <a:headEnd len="sm" w="sm" type="none"/>
            <a:tailEnd len="sm" w="sm" type="none"/>
          </a:ln>
        </p:spPr>
      </p:cxnSp>
      <p:sp>
        <p:nvSpPr>
          <p:cNvPr id="252" name="Google Shape;252;p25"/>
          <p:cNvSpPr/>
          <p:nvPr/>
        </p:nvSpPr>
        <p:spPr>
          <a:xfrm>
            <a:off x="3324631"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53" name="Google Shape;253;p25"/>
          <p:cNvSpPr/>
          <p:nvPr/>
        </p:nvSpPr>
        <p:spPr>
          <a:xfrm>
            <a:off x="3746597"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54" name="Google Shape;254;p25"/>
          <p:cNvSpPr/>
          <p:nvPr/>
        </p:nvSpPr>
        <p:spPr>
          <a:xfrm>
            <a:off x="3075488"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5"/>
          <p:cNvSpPr/>
          <p:nvPr/>
        </p:nvSpPr>
        <p:spPr>
          <a:xfrm>
            <a:off x="3477655"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256" name="Google Shape;256;p25"/>
          <p:cNvSpPr/>
          <p:nvPr/>
        </p:nvSpPr>
        <p:spPr>
          <a:xfrm>
            <a:off x="4514821"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5"/>
          <p:cNvSpPr txBox="1"/>
          <p:nvPr>
            <p:ph type="title"/>
          </p:nvPr>
        </p:nvSpPr>
        <p:spPr>
          <a:xfrm>
            <a:off x="677334" y="609600"/>
            <a:ext cx="3843375" cy="517562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EFEFE"/>
              </a:buClr>
              <a:buSzPts val="3600"/>
              <a:buFont typeface="Trebuchet MS"/>
              <a:buNone/>
            </a:pPr>
            <a:r>
              <a:rPr lang="en-IN">
                <a:solidFill>
                  <a:srgbClr val="FEFEFE"/>
                </a:solidFill>
              </a:rPr>
              <a:t>TOOLS AND ENVIRONMENT</a:t>
            </a:r>
            <a:br>
              <a:rPr lang="en-IN">
                <a:solidFill>
                  <a:srgbClr val="FEFEFE"/>
                </a:solidFill>
              </a:rPr>
            </a:br>
            <a:r>
              <a:rPr lang="en-IN">
                <a:solidFill>
                  <a:srgbClr val="FEFEFE"/>
                </a:solidFill>
              </a:rPr>
              <a:t>CSS</a:t>
            </a:r>
            <a:endParaRPr>
              <a:solidFill>
                <a:srgbClr val="FEFEFE"/>
              </a:solidFill>
            </a:endParaRPr>
          </a:p>
          <a:p>
            <a:pPr indent="0" lvl="0" marL="0" rtl="0" algn="l">
              <a:spcBef>
                <a:spcPts val="0"/>
              </a:spcBef>
              <a:spcAft>
                <a:spcPts val="0"/>
              </a:spcAft>
              <a:buClr>
                <a:schemeClr val="accent1"/>
              </a:buClr>
              <a:buSzPts val="3600"/>
              <a:buFont typeface="Trebuchet MS"/>
              <a:buNone/>
            </a:pPr>
            <a:r>
              <a:t/>
            </a:r>
            <a:endParaRPr>
              <a:solidFill>
                <a:srgbClr val="FEFEFE"/>
              </a:solidFill>
            </a:endParaRPr>
          </a:p>
        </p:txBody>
      </p:sp>
      <p:sp>
        <p:nvSpPr>
          <p:cNvPr id="258" name="Google Shape;258;p25"/>
          <p:cNvSpPr/>
          <p:nvPr/>
        </p:nvSpPr>
        <p:spPr>
          <a:xfrm>
            <a:off x="5082154" y="-8467"/>
            <a:ext cx="7109846" cy="6866467"/>
          </a:xfrm>
          <a:custGeom>
            <a:rect b="b" l="l" r="r" t="t"/>
            <a:pathLst>
              <a:path extrusionOk="0" h="6866467" w="7109846">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59" name="Google Shape;259;p25"/>
          <p:cNvSpPr txBox="1"/>
          <p:nvPr>
            <p:ph idx="1" type="body"/>
          </p:nvPr>
        </p:nvSpPr>
        <p:spPr>
          <a:xfrm>
            <a:off x="6095207" y="609601"/>
            <a:ext cx="5511296" cy="5175624"/>
          </a:xfrm>
          <a:prstGeom prst="rect">
            <a:avLst/>
          </a:prstGeom>
          <a:noFill/>
          <a:ln>
            <a:noFill/>
          </a:ln>
        </p:spPr>
        <p:txBody>
          <a:bodyPr anchorCtr="0" anchor="ctr" bIns="45700" lIns="91425" spcFirstLastPara="1" rIns="91425" wrap="square" tIns="45700">
            <a:normAutofit/>
          </a:bodyPr>
          <a:lstStyle/>
          <a:p>
            <a:pPr indent="-342900" lvl="0" marL="342900" rtl="0" algn="l">
              <a:lnSpc>
                <a:spcPct val="90000"/>
              </a:lnSpc>
              <a:spcBef>
                <a:spcPts val="0"/>
              </a:spcBef>
              <a:spcAft>
                <a:spcPts val="0"/>
              </a:spcAft>
              <a:buSzPts val="1920"/>
              <a:buChar char="►"/>
            </a:pPr>
            <a:r>
              <a:rPr lang="en-IN" sz="2400">
                <a:latin typeface="Trebuchet MS"/>
                <a:ea typeface="Trebuchet MS"/>
                <a:cs typeface="Trebuchet MS"/>
                <a:sym typeface="Trebuchet MS"/>
              </a:rPr>
              <a:t>CSS</a:t>
            </a:r>
            <a:r>
              <a:rPr lang="en-IN">
                <a:latin typeface="Trebuchet MS"/>
                <a:ea typeface="Trebuchet MS"/>
                <a:cs typeface="Trebuchet MS"/>
                <a:sym typeface="Trebuchet MS"/>
              </a:rPr>
              <a:t>:-Cascading Style Sheets (CSS) is a style sheet language used for describing the presentation of a document written in a markup language such as HTML. CSS is a cornerstone technology of the World Wide Web, alongside HTML and JavaScript. </a:t>
            </a:r>
            <a:endParaRPr u="sng">
              <a:solidFill>
                <a:srgbClr val="C00000"/>
              </a:solidFill>
              <a:latin typeface="Trebuchet MS"/>
              <a:ea typeface="Trebuchet MS"/>
              <a:cs typeface="Trebuchet MS"/>
              <a:sym typeface="Trebuchet MS"/>
            </a:endParaRPr>
          </a:p>
          <a:p>
            <a:pPr indent="-251459" lvl="0" marL="342900" rtl="0" algn="l">
              <a:lnSpc>
                <a:spcPct val="90000"/>
              </a:lnSpc>
              <a:spcBef>
                <a:spcPts val="750"/>
              </a:spcBef>
              <a:spcAft>
                <a:spcPts val="0"/>
              </a:spcAft>
              <a:buSzPts val="1440"/>
              <a:buNone/>
            </a:pPr>
            <a:r>
              <a:t/>
            </a:r>
            <a:endParaRPr>
              <a:latin typeface="Trebuchet MS"/>
              <a:ea typeface="Trebuchet MS"/>
              <a:cs typeface="Trebuchet MS"/>
              <a:sym typeface="Trebuchet MS"/>
            </a:endParaRPr>
          </a:p>
          <a:p>
            <a:pPr indent="-342900" lvl="0" marL="342900" rtl="0" algn="l">
              <a:lnSpc>
                <a:spcPct val="90000"/>
              </a:lnSpc>
              <a:spcBef>
                <a:spcPts val="750"/>
              </a:spcBef>
              <a:spcAft>
                <a:spcPts val="0"/>
              </a:spcAft>
              <a:buSzPts val="1440"/>
              <a:buChar char="►"/>
            </a:pPr>
            <a:r>
              <a:rPr lang="en-IN">
                <a:latin typeface="Trebuchet MS"/>
                <a:ea typeface="Trebuchet MS"/>
                <a:cs typeface="Trebuchet MS"/>
                <a:sym typeface="Trebuchet MS"/>
              </a:rPr>
              <a:t>CSS is designed to enable the separation of presentation and content, including layout, colors, and fonts. This separation can improve content accessibility; provide more flexibility and control in the specification of presentation characteristics; enable multiple web pages to share formatting by specifying the relevant CSS in a separate .css file, which reduces complexity and repetition in the structural content; and enable the .css file to be cached to improve the page load speed between the pages that share the file and its formatting. </a:t>
            </a:r>
            <a:endParaRPr u="sng">
              <a:solidFill>
                <a:srgbClr val="C00000"/>
              </a:solidFill>
              <a:latin typeface="Trebuchet MS"/>
              <a:ea typeface="Trebuchet MS"/>
              <a:cs typeface="Trebuchet MS"/>
              <a:sym typeface="Trebuchet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63" name="Shape 263"/>
        <p:cNvGrpSpPr/>
        <p:nvPr/>
      </p:nvGrpSpPr>
      <p:grpSpPr>
        <a:xfrm>
          <a:off x="0" y="0"/>
          <a:ext cx="0" cy="0"/>
          <a:chOff x="0" y="0"/>
          <a:chExt cx="0" cy="0"/>
        </a:xfrm>
      </p:grpSpPr>
      <p:sp>
        <p:nvSpPr>
          <p:cNvPr id="264" name="Google Shape;264;p26"/>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65" name="Google Shape;265;p26"/>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cxnSp>
        <p:nvCxnSpPr>
          <p:cNvPr id="266" name="Google Shape;266;p26"/>
          <p:cNvCxnSpPr/>
          <p:nvPr/>
        </p:nvCxnSpPr>
        <p:spPr>
          <a:xfrm>
            <a:off x="3953376" y="0"/>
            <a:ext cx="1219200" cy="6858000"/>
          </a:xfrm>
          <a:prstGeom prst="straightConnector1">
            <a:avLst/>
          </a:prstGeom>
          <a:noFill/>
          <a:ln cap="flat" cmpd="sng" w="9525">
            <a:solidFill>
              <a:srgbClr val="6C911C"/>
            </a:solidFill>
            <a:prstDash val="solid"/>
            <a:round/>
            <a:headEnd len="sm" w="sm" type="none"/>
            <a:tailEnd len="sm" w="sm" type="none"/>
          </a:ln>
        </p:spPr>
      </p:cxnSp>
      <p:cxnSp>
        <p:nvCxnSpPr>
          <p:cNvPr id="267" name="Google Shape;267;p26"/>
          <p:cNvCxnSpPr/>
          <p:nvPr/>
        </p:nvCxnSpPr>
        <p:spPr>
          <a:xfrm flipH="1">
            <a:off x="2133042" y="3681413"/>
            <a:ext cx="4763558" cy="3176587"/>
          </a:xfrm>
          <a:prstGeom prst="straightConnector1">
            <a:avLst/>
          </a:prstGeom>
          <a:noFill/>
          <a:ln cap="flat" cmpd="sng" w="9525">
            <a:solidFill>
              <a:srgbClr val="FEFEFE">
                <a:alpha val="80000"/>
              </a:srgbClr>
            </a:solidFill>
            <a:prstDash val="solid"/>
            <a:round/>
            <a:headEnd len="sm" w="sm" type="none"/>
            <a:tailEnd len="sm" w="sm" type="none"/>
          </a:ln>
        </p:spPr>
      </p:cxnSp>
      <p:sp>
        <p:nvSpPr>
          <p:cNvPr id="268" name="Google Shape;268;p26"/>
          <p:cNvSpPr/>
          <p:nvPr/>
        </p:nvSpPr>
        <p:spPr>
          <a:xfrm>
            <a:off x="3324631"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69" name="Google Shape;269;p26"/>
          <p:cNvSpPr/>
          <p:nvPr/>
        </p:nvSpPr>
        <p:spPr>
          <a:xfrm>
            <a:off x="3746597"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70" name="Google Shape;270;p26"/>
          <p:cNvSpPr/>
          <p:nvPr/>
        </p:nvSpPr>
        <p:spPr>
          <a:xfrm>
            <a:off x="3075488"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6"/>
          <p:cNvSpPr/>
          <p:nvPr/>
        </p:nvSpPr>
        <p:spPr>
          <a:xfrm>
            <a:off x="3477655"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272" name="Google Shape;272;p26"/>
          <p:cNvSpPr/>
          <p:nvPr/>
        </p:nvSpPr>
        <p:spPr>
          <a:xfrm>
            <a:off x="4514821"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6"/>
          <p:cNvSpPr txBox="1"/>
          <p:nvPr>
            <p:ph type="title"/>
          </p:nvPr>
        </p:nvSpPr>
        <p:spPr>
          <a:xfrm>
            <a:off x="677334" y="609600"/>
            <a:ext cx="3843375" cy="5175624"/>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EFEFE"/>
              </a:buClr>
              <a:buSzPts val="3600"/>
              <a:buFont typeface="Trebuchet MS"/>
              <a:buNone/>
            </a:pPr>
            <a:r>
              <a:rPr lang="en-IN">
                <a:solidFill>
                  <a:srgbClr val="FEFEFE"/>
                </a:solidFill>
              </a:rPr>
              <a:t>TOOLS AND ENVIRONMENT</a:t>
            </a:r>
            <a:br>
              <a:rPr lang="en-IN">
                <a:solidFill>
                  <a:srgbClr val="FEFEFE"/>
                </a:solidFill>
              </a:rPr>
            </a:br>
            <a:r>
              <a:rPr lang="en-IN">
                <a:solidFill>
                  <a:srgbClr val="FEFEFE"/>
                </a:solidFill>
              </a:rPr>
              <a:t>VISUAL STUDIO CODE</a:t>
            </a:r>
            <a:endParaRPr>
              <a:solidFill>
                <a:srgbClr val="FEFEFE"/>
              </a:solidFill>
            </a:endParaRPr>
          </a:p>
          <a:p>
            <a:pPr indent="0" lvl="0" marL="0" rtl="0" algn="l">
              <a:spcBef>
                <a:spcPts val="0"/>
              </a:spcBef>
              <a:spcAft>
                <a:spcPts val="0"/>
              </a:spcAft>
              <a:buClr>
                <a:schemeClr val="accent1"/>
              </a:buClr>
              <a:buSzPts val="3600"/>
              <a:buFont typeface="Trebuchet MS"/>
              <a:buNone/>
            </a:pPr>
            <a:r>
              <a:t/>
            </a:r>
            <a:endParaRPr>
              <a:solidFill>
                <a:srgbClr val="FEFEFE"/>
              </a:solidFill>
            </a:endParaRPr>
          </a:p>
        </p:txBody>
      </p:sp>
      <p:sp>
        <p:nvSpPr>
          <p:cNvPr id="274" name="Google Shape;274;p26"/>
          <p:cNvSpPr/>
          <p:nvPr/>
        </p:nvSpPr>
        <p:spPr>
          <a:xfrm>
            <a:off x="5082154" y="-8467"/>
            <a:ext cx="7109846" cy="6866467"/>
          </a:xfrm>
          <a:custGeom>
            <a:rect b="b" l="l" r="r" t="t"/>
            <a:pathLst>
              <a:path extrusionOk="0" h="6866467" w="7109846">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rebuchet MS"/>
              <a:ea typeface="Trebuchet MS"/>
              <a:cs typeface="Trebuchet MS"/>
              <a:sym typeface="Trebuchet MS"/>
            </a:endParaRPr>
          </a:p>
        </p:txBody>
      </p:sp>
      <p:sp>
        <p:nvSpPr>
          <p:cNvPr id="275" name="Google Shape;275;p26"/>
          <p:cNvSpPr txBox="1"/>
          <p:nvPr>
            <p:ph idx="1" type="body"/>
          </p:nvPr>
        </p:nvSpPr>
        <p:spPr>
          <a:xfrm>
            <a:off x="6116084" y="609601"/>
            <a:ext cx="5511296" cy="5175624"/>
          </a:xfrm>
          <a:prstGeom prst="rect">
            <a:avLst/>
          </a:prstGeom>
          <a:noFill/>
          <a:ln>
            <a:noFill/>
          </a:ln>
        </p:spPr>
        <p:txBody>
          <a:bodyPr anchorCtr="0" anchor="ctr" bIns="45700" lIns="91425" spcFirstLastPara="1" rIns="91425" wrap="square" tIns="45700">
            <a:normAutofit/>
          </a:bodyPr>
          <a:lstStyle/>
          <a:p>
            <a:pPr indent="-342900" lvl="0" marL="342900" rtl="0" algn="l">
              <a:lnSpc>
                <a:spcPct val="90000"/>
              </a:lnSpc>
              <a:spcBef>
                <a:spcPts val="0"/>
              </a:spcBef>
              <a:spcAft>
                <a:spcPts val="0"/>
              </a:spcAft>
              <a:buSzPts val="1440"/>
              <a:buChar char="►"/>
            </a:pPr>
            <a:r>
              <a:rPr lang="en-IN"/>
              <a:t>VISUAL STUDIO CODE :-Visual Studio Code, also commonly referred to as VS Code, is a source-code editor made by Microsoft for Windows, Linux and macOS. Features include support for debugging, syntax highlighting, intelligent code completion, snippets, code refactoring, and embedded Git. Users can change the theme, keyboard shortcuts, preferences, and install extensions that add additional functionality. </a:t>
            </a:r>
            <a:endParaRPr/>
          </a:p>
          <a:p>
            <a:pPr indent="-251459" lvl="0" marL="342900" rtl="0" algn="l">
              <a:lnSpc>
                <a:spcPct val="90000"/>
              </a:lnSpc>
              <a:spcBef>
                <a:spcPts val="750"/>
              </a:spcBef>
              <a:spcAft>
                <a:spcPts val="0"/>
              </a:spcAft>
              <a:buSzPts val="1440"/>
              <a:buNone/>
            </a:pPr>
            <a:r>
              <a:t/>
            </a:r>
            <a:endParaRPr/>
          </a:p>
          <a:p>
            <a:pPr indent="-342900" lvl="0" marL="342900" rtl="0" algn="l">
              <a:lnSpc>
                <a:spcPct val="90000"/>
              </a:lnSpc>
              <a:spcBef>
                <a:spcPts val="750"/>
              </a:spcBef>
              <a:spcAft>
                <a:spcPts val="0"/>
              </a:spcAft>
              <a:buSzPts val="1440"/>
              <a:buChar char="►"/>
            </a:pPr>
            <a:r>
              <a:rPr lang="en-IN"/>
              <a:t>In the Stack Overflow 2021 Developer Survey, Visual Studio Code was ranked the most popular developer environment tool, with 70% of 82,000 respondents reporting that they use it</a:t>
            </a:r>
            <a:r>
              <a:rPr lang="en-IN">
                <a:solidFill>
                  <a:srgbClr val="FFFFFF"/>
                </a:solidFill>
                <a:latin typeface="Courier New"/>
                <a:ea typeface="Courier New"/>
                <a:cs typeface="Courier New"/>
                <a:sym typeface="Courier New"/>
              </a:rPr>
              <a:t>.</a:t>
            </a:r>
            <a:endParaRPr>
              <a:solidFill>
                <a:srgbClr val="FFFFFF"/>
              </a:solidFill>
            </a:endParaRPr>
          </a:p>
          <a:p>
            <a:pPr indent="-211456" lvl="0" marL="342900" rtl="0" algn="l">
              <a:lnSpc>
                <a:spcPct val="90000"/>
              </a:lnSpc>
              <a:spcBef>
                <a:spcPts val="1000"/>
              </a:spcBef>
              <a:spcAft>
                <a:spcPts val="0"/>
              </a:spcAft>
              <a:buSzPts val="2070"/>
              <a:buNone/>
            </a:pPr>
            <a:r>
              <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7"/>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OUTPUT-USER HOME PAGE</a:t>
            </a:r>
            <a:endParaRPr/>
          </a:p>
          <a:p>
            <a:pPr indent="0" lvl="0" marL="0" rtl="0" algn="l">
              <a:spcBef>
                <a:spcPts val="0"/>
              </a:spcBef>
              <a:spcAft>
                <a:spcPts val="0"/>
              </a:spcAft>
              <a:buClr>
                <a:schemeClr val="accent1"/>
              </a:buClr>
              <a:buSzPts val="3600"/>
              <a:buFont typeface="Trebuchet MS"/>
              <a:buNone/>
            </a:pPr>
            <a:r>
              <a:t/>
            </a:r>
            <a:endParaRPr/>
          </a:p>
        </p:txBody>
      </p:sp>
      <p:pic>
        <p:nvPicPr>
          <p:cNvPr id="281" name="Google Shape;281;p27"/>
          <p:cNvPicPr preferRelativeResize="0"/>
          <p:nvPr>
            <p:ph idx="1" type="body"/>
          </p:nvPr>
        </p:nvPicPr>
        <p:blipFill rotWithShape="1">
          <a:blip r:embed="rId3">
            <a:alphaModFix/>
          </a:blip>
          <a:srcRect b="0" l="0" r="0" t="0"/>
          <a:stretch/>
        </p:blipFill>
        <p:spPr>
          <a:xfrm>
            <a:off x="402674" y="1524534"/>
            <a:ext cx="8213392" cy="47320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IN"/>
              <a:t>OUTPUT-USER HOME PAGE</a:t>
            </a:r>
            <a:endParaRPr/>
          </a:p>
          <a:p>
            <a:pPr indent="0" lvl="0" marL="0" rtl="0" algn="l">
              <a:spcBef>
                <a:spcPts val="0"/>
              </a:spcBef>
              <a:spcAft>
                <a:spcPts val="0"/>
              </a:spcAft>
              <a:buClr>
                <a:schemeClr val="accent1"/>
              </a:buClr>
              <a:buSzPts val="3600"/>
              <a:buFont typeface="Trebuchet MS"/>
              <a:buNone/>
            </a:pPr>
            <a:r>
              <a:t/>
            </a:r>
            <a:endParaRPr/>
          </a:p>
          <a:p>
            <a:pPr indent="0" lvl="0" marL="0" rtl="0" algn="l">
              <a:spcBef>
                <a:spcPts val="0"/>
              </a:spcBef>
              <a:spcAft>
                <a:spcPts val="0"/>
              </a:spcAft>
              <a:buClr>
                <a:schemeClr val="accent1"/>
              </a:buClr>
              <a:buSzPts val="3600"/>
              <a:buFont typeface="Trebuchet MS"/>
              <a:buNone/>
            </a:pPr>
            <a:r>
              <a:t/>
            </a:r>
            <a:endParaRPr/>
          </a:p>
        </p:txBody>
      </p:sp>
      <p:pic>
        <p:nvPicPr>
          <p:cNvPr id="287" name="Google Shape;287;p28"/>
          <p:cNvPicPr preferRelativeResize="0"/>
          <p:nvPr>
            <p:ph idx="1" type="body"/>
          </p:nvPr>
        </p:nvPicPr>
        <p:blipFill rotWithShape="1">
          <a:blip r:embed="rId3">
            <a:alphaModFix/>
          </a:blip>
          <a:srcRect b="0" l="0" r="0" t="0"/>
          <a:stretch/>
        </p:blipFill>
        <p:spPr>
          <a:xfrm>
            <a:off x="493659" y="1626892"/>
            <a:ext cx="7985929" cy="461834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